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5" r:id="rId4"/>
  </p:sldMasterIdLst>
  <p:notesMasterIdLst>
    <p:notesMasterId r:id="rId6"/>
  </p:notesMasterIdLst>
  <p:sldIdLst>
    <p:sldId id="296" r:id="rId5"/>
  </p:sldIdLst>
  <p:sldSz cx="9144000" cy="6858000" type="screen4x3"/>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太田 祐一" initials="太田" lastIdx="4" clrIdx="0">
    <p:extLst>
      <p:ext uri="{19B8F6BF-5375-455C-9EA6-DF929625EA0E}">
        <p15:presenceInfo xmlns:p15="http://schemas.microsoft.com/office/powerpoint/2012/main" userId="e4a7e0d55c3f45b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3C34B4-03D8-40C6-8D40-DE16E3A10F56}" v="270" dt="2025-01-27T02:18:48.879"/>
  </p1510:revLst>
</p1510:revInfo>
</file>

<file path=ppt/tableStyles.xml><?xml version="1.0" encoding="utf-8"?>
<a:tblStyleLst xmlns:a="http://schemas.openxmlformats.org/drawingml/2006/main" def="{35CDC412-0DDB-48E6-A207-599E7A3F5F90}">
  <a:tblStyle styleId="{35CDC412-0DDB-48E6-A207-599E7A3F5F90}"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B"/>
          </a:solidFill>
        </a:fill>
      </a:tcStyle>
    </a:wholeTbl>
    <a:band1H>
      <a:tcTxStyle/>
      <a:tcStyle>
        <a:tcBdr/>
        <a:fill>
          <a:solidFill>
            <a:srgbClr val="CACBD5"/>
          </a:solidFill>
        </a:fill>
      </a:tcStyle>
    </a:band1H>
    <a:band2H>
      <a:tcTxStyle/>
      <a:tcStyle>
        <a:tcBdr/>
      </a:tcStyle>
    </a:band2H>
    <a:band1V>
      <a:tcTxStyle/>
      <a:tcStyle>
        <a:tcBdr/>
        <a:fill>
          <a:solidFill>
            <a:srgbClr val="CACBD5"/>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2" d="100"/>
          <a:sy n="122" d="100"/>
        </p:scale>
        <p:origin x="12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to, Masaya" userId="11c11b94-9eb5-4991-874f-3287c16664c6" providerId="ADAL" clId="{343C34B4-03D8-40C6-8D40-DE16E3A10F56}"/>
    <pc:docChg chg="undo custSel modSld">
      <pc:chgData name="Sato, Masaya" userId="11c11b94-9eb5-4991-874f-3287c16664c6" providerId="ADAL" clId="{343C34B4-03D8-40C6-8D40-DE16E3A10F56}" dt="2025-01-27T02:35:20.540" v="1012" actId="14100"/>
      <pc:docMkLst>
        <pc:docMk/>
      </pc:docMkLst>
      <pc:sldChg chg="addSp modSp mod">
        <pc:chgData name="Sato, Masaya" userId="11c11b94-9eb5-4991-874f-3287c16664c6" providerId="ADAL" clId="{343C34B4-03D8-40C6-8D40-DE16E3A10F56}" dt="2025-01-27T02:35:20.540" v="1012" actId="14100"/>
        <pc:sldMkLst>
          <pc:docMk/>
          <pc:sldMk cId="2639446507" sldId="296"/>
        </pc:sldMkLst>
        <pc:spChg chg="mod">
          <ac:chgData name="Sato, Masaya" userId="11c11b94-9eb5-4991-874f-3287c16664c6" providerId="ADAL" clId="{343C34B4-03D8-40C6-8D40-DE16E3A10F56}" dt="2025-01-27T02:33:32.706" v="996" actId="1076"/>
          <ac:spMkLst>
            <pc:docMk/>
            <pc:sldMk cId="2639446507" sldId="296"/>
            <ac:spMk id="49" creationId="{5BC88032-E7E1-664D-8258-8698615D6B4A}"/>
          </ac:spMkLst>
        </pc:spChg>
        <pc:spChg chg="mod">
          <ac:chgData name="Sato, Masaya" userId="11c11b94-9eb5-4991-874f-3287c16664c6" providerId="ADAL" clId="{343C34B4-03D8-40C6-8D40-DE16E3A10F56}" dt="2025-01-27T02:33:38.397" v="997" actId="1076"/>
          <ac:spMkLst>
            <pc:docMk/>
            <pc:sldMk cId="2639446507" sldId="296"/>
            <ac:spMk id="250" creationId="{00000000-0000-0000-0000-000000000000}"/>
          </ac:spMkLst>
        </pc:spChg>
        <pc:spChg chg="mod">
          <ac:chgData name="Sato, Masaya" userId="11c11b94-9eb5-4991-874f-3287c16664c6" providerId="ADAL" clId="{343C34B4-03D8-40C6-8D40-DE16E3A10F56}" dt="2025-01-27T02:25:11.769" v="272" actId="14100"/>
          <ac:spMkLst>
            <pc:docMk/>
            <pc:sldMk cId="2639446507" sldId="296"/>
            <ac:spMk id="251" creationId="{00000000-0000-0000-0000-000000000000}"/>
          </ac:spMkLst>
        </pc:spChg>
        <pc:spChg chg="mod">
          <ac:chgData name="Sato, Masaya" userId="11c11b94-9eb5-4991-874f-3287c16664c6" providerId="ADAL" clId="{343C34B4-03D8-40C6-8D40-DE16E3A10F56}" dt="2025-01-27T02:25:39.202" v="305" actId="20577"/>
          <ac:spMkLst>
            <pc:docMk/>
            <pc:sldMk cId="2639446507" sldId="296"/>
            <ac:spMk id="252" creationId="{00000000-0000-0000-0000-000000000000}"/>
          </ac:spMkLst>
        </pc:spChg>
        <pc:picChg chg="add mod">
          <ac:chgData name="Sato, Masaya" userId="11c11b94-9eb5-4991-874f-3287c16664c6" providerId="ADAL" clId="{343C34B4-03D8-40C6-8D40-DE16E3A10F56}" dt="2025-01-27T02:35:20.540" v="1012" actId="14100"/>
          <ac:picMkLst>
            <pc:docMk/>
            <pc:sldMk cId="2639446507" sldId="296"/>
            <ac:picMk id="4" creationId="{FFA917E1-46EB-E94F-F748-42BF463F2F85}"/>
          </ac:picMkLst>
        </pc:picChg>
        <pc:picChg chg="mod">
          <ac:chgData name="Sato, Masaya" userId="11c11b94-9eb5-4991-874f-3287c16664c6" providerId="ADAL" clId="{343C34B4-03D8-40C6-8D40-DE16E3A10F56}" dt="2025-01-27T02:35:02.161" v="1008" actId="1076"/>
          <ac:picMkLst>
            <pc:docMk/>
            <pc:sldMk cId="2639446507" sldId="296"/>
            <ac:picMk id="13" creationId="{7B49416D-93EE-8583-5936-0E046DD2E482}"/>
          </ac:picMkLst>
        </pc:picChg>
      </pc:sldChg>
    </pc:docChg>
  </pc:docChgLst>
  <pc:docChgLst>
    <pc:chgData name="Sato, Masaya" userId="11c11b94-9eb5-4991-874f-3287c16664c6" providerId="ADAL" clId="{788F57BD-DBD0-4BE8-94F8-85EAA083B40F}"/>
    <pc:docChg chg="undo custSel modSld">
      <pc:chgData name="Sato, Masaya" userId="11c11b94-9eb5-4991-874f-3287c16664c6" providerId="ADAL" clId="{788F57BD-DBD0-4BE8-94F8-85EAA083B40F}" dt="2025-01-23T07:01:09.791" v="495" actId="13926"/>
      <pc:docMkLst>
        <pc:docMk/>
      </pc:docMkLst>
      <pc:sldChg chg="addSp delSp modSp mod">
        <pc:chgData name="Sato, Masaya" userId="11c11b94-9eb5-4991-874f-3287c16664c6" providerId="ADAL" clId="{788F57BD-DBD0-4BE8-94F8-85EAA083B40F}" dt="2025-01-23T07:01:09.791" v="495" actId="13926"/>
        <pc:sldMkLst>
          <pc:docMk/>
          <pc:sldMk cId="2639446507" sldId="296"/>
        </pc:sldMkLst>
        <pc:spChg chg="add mod">
          <ac:chgData name="Sato, Masaya" userId="11c11b94-9eb5-4991-874f-3287c16664c6" providerId="ADAL" clId="{788F57BD-DBD0-4BE8-94F8-85EAA083B40F}" dt="2025-01-23T06:51:59.159" v="275" actId="1076"/>
          <ac:spMkLst>
            <pc:docMk/>
            <pc:sldMk cId="2639446507" sldId="296"/>
            <ac:spMk id="3" creationId="{198DCF54-6E30-7CD6-7556-ED36241DF9EB}"/>
          </ac:spMkLst>
        </pc:spChg>
        <pc:spChg chg="add mod">
          <ac:chgData name="Sato, Masaya" userId="11c11b94-9eb5-4991-874f-3287c16664c6" providerId="ADAL" clId="{788F57BD-DBD0-4BE8-94F8-85EAA083B40F}" dt="2025-01-23T06:57:55.426" v="400" actId="164"/>
          <ac:spMkLst>
            <pc:docMk/>
            <pc:sldMk cId="2639446507" sldId="296"/>
            <ac:spMk id="5" creationId="{736D977B-6BE4-44D5-403A-16F272A2CD26}"/>
          </ac:spMkLst>
        </pc:spChg>
        <pc:spChg chg="add mod">
          <ac:chgData name="Sato, Masaya" userId="11c11b94-9eb5-4991-874f-3287c16664c6" providerId="ADAL" clId="{788F57BD-DBD0-4BE8-94F8-85EAA083B40F}" dt="2025-01-23T06:57:55.426" v="400" actId="164"/>
          <ac:spMkLst>
            <pc:docMk/>
            <pc:sldMk cId="2639446507" sldId="296"/>
            <ac:spMk id="7" creationId="{9C5C2BEC-FCB6-ED90-7DAE-674E12F3FFC9}"/>
          </ac:spMkLst>
        </pc:spChg>
        <pc:spChg chg="add mod">
          <ac:chgData name="Sato, Masaya" userId="11c11b94-9eb5-4991-874f-3287c16664c6" providerId="ADAL" clId="{788F57BD-DBD0-4BE8-94F8-85EAA083B40F}" dt="2025-01-23T06:59:07.312" v="468" actId="1076"/>
          <ac:spMkLst>
            <pc:docMk/>
            <pc:sldMk cId="2639446507" sldId="296"/>
            <ac:spMk id="10" creationId="{E84303A9-5E18-D3DD-98A8-928AA3F33652}"/>
          </ac:spMkLst>
        </pc:spChg>
        <pc:spChg chg="add mod">
          <ac:chgData name="Sato, Masaya" userId="11c11b94-9eb5-4991-874f-3287c16664c6" providerId="ADAL" clId="{788F57BD-DBD0-4BE8-94F8-85EAA083B40F}" dt="2025-01-23T06:59:39.575" v="481" actId="1076"/>
          <ac:spMkLst>
            <pc:docMk/>
            <pc:sldMk cId="2639446507" sldId="296"/>
            <ac:spMk id="11" creationId="{ACCFD4B4-12C5-9D3F-BB5F-C928B90FF3BA}"/>
          </ac:spMkLst>
        </pc:spChg>
        <pc:spChg chg="mod">
          <ac:chgData name="Sato, Masaya" userId="11c11b94-9eb5-4991-874f-3287c16664c6" providerId="ADAL" clId="{788F57BD-DBD0-4BE8-94F8-85EAA083B40F}" dt="2025-01-23T06:49:38.672" v="123" actId="20577"/>
          <ac:spMkLst>
            <pc:docMk/>
            <pc:sldMk cId="2639446507" sldId="296"/>
            <ac:spMk id="19" creationId="{6B989BB1-FD76-4710-A2EB-A205FF8F0032}"/>
          </ac:spMkLst>
        </pc:spChg>
        <pc:spChg chg="mod">
          <ac:chgData name="Sato, Masaya" userId="11c11b94-9eb5-4991-874f-3287c16664c6" providerId="ADAL" clId="{788F57BD-DBD0-4BE8-94F8-85EAA083B40F}" dt="2025-01-23T06:49:56.595" v="153" actId="20577"/>
          <ac:spMkLst>
            <pc:docMk/>
            <pc:sldMk cId="2639446507" sldId="296"/>
            <ac:spMk id="21" creationId="{3D56A1D4-2AC9-4DE9-9234-562B170A5320}"/>
          </ac:spMkLst>
        </pc:spChg>
        <pc:spChg chg="mod">
          <ac:chgData name="Sato, Masaya" userId="11c11b94-9eb5-4991-874f-3287c16664c6" providerId="ADAL" clId="{788F57BD-DBD0-4BE8-94F8-85EAA083B40F}" dt="2025-01-23T07:00:58.864" v="494" actId="1076"/>
          <ac:spMkLst>
            <pc:docMk/>
            <pc:sldMk cId="2639446507" sldId="296"/>
            <ac:spMk id="49" creationId="{5BC88032-E7E1-664D-8258-8698615D6B4A}"/>
          </ac:spMkLst>
        </pc:spChg>
        <pc:spChg chg="mod">
          <ac:chgData name="Sato, Masaya" userId="11c11b94-9eb5-4991-874f-3287c16664c6" providerId="ADAL" clId="{788F57BD-DBD0-4BE8-94F8-85EAA083B40F}" dt="2025-01-23T06:49:30.128" v="101" actId="20577"/>
          <ac:spMkLst>
            <pc:docMk/>
            <pc:sldMk cId="2639446507" sldId="296"/>
            <ac:spMk id="230" creationId="{00000000-0000-0000-0000-000000000000}"/>
          </ac:spMkLst>
        </pc:spChg>
        <pc:spChg chg="mod">
          <ac:chgData name="Sato, Masaya" userId="11c11b94-9eb5-4991-874f-3287c16664c6" providerId="ADAL" clId="{788F57BD-DBD0-4BE8-94F8-85EAA083B40F}" dt="2025-01-23T06:53:48.394" v="394" actId="14100"/>
          <ac:spMkLst>
            <pc:docMk/>
            <pc:sldMk cId="2639446507" sldId="296"/>
            <ac:spMk id="238" creationId="{00000000-0000-0000-0000-000000000000}"/>
          </ac:spMkLst>
        </pc:spChg>
        <pc:spChg chg="mod">
          <ac:chgData name="Sato, Masaya" userId="11c11b94-9eb5-4991-874f-3287c16664c6" providerId="ADAL" clId="{788F57BD-DBD0-4BE8-94F8-85EAA083B40F}" dt="2025-01-23T06:53:56.506" v="395" actId="14100"/>
          <ac:spMkLst>
            <pc:docMk/>
            <pc:sldMk cId="2639446507" sldId="296"/>
            <ac:spMk id="242" creationId="{00000000-0000-0000-0000-000000000000}"/>
          </ac:spMkLst>
        </pc:spChg>
        <pc:spChg chg="mod">
          <ac:chgData name="Sato, Masaya" userId="11c11b94-9eb5-4991-874f-3287c16664c6" providerId="ADAL" clId="{788F57BD-DBD0-4BE8-94F8-85EAA083B40F}" dt="2025-01-23T07:01:09.791" v="495" actId="13926"/>
          <ac:spMkLst>
            <pc:docMk/>
            <pc:sldMk cId="2639446507" sldId="296"/>
            <ac:spMk id="250" creationId="{00000000-0000-0000-0000-000000000000}"/>
          </ac:spMkLst>
        </pc:spChg>
        <pc:spChg chg="mod">
          <ac:chgData name="Sato, Masaya" userId="11c11b94-9eb5-4991-874f-3287c16664c6" providerId="ADAL" clId="{788F57BD-DBD0-4BE8-94F8-85EAA083B40F}" dt="2025-01-23T06:54:02.077" v="396" actId="1076"/>
          <ac:spMkLst>
            <pc:docMk/>
            <pc:sldMk cId="2639446507" sldId="296"/>
            <ac:spMk id="251" creationId="{00000000-0000-0000-0000-000000000000}"/>
          </ac:spMkLst>
        </pc:spChg>
        <pc:spChg chg="mod">
          <ac:chgData name="Sato, Masaya" userId="11c11b94-9eb5-4991-874f-3287c16664c6" providerId="ADAL" clId="{788F57BD-DBD0-4BE8-94F8-85EAA083B40F}" dt="2025-01-23T07:00:34.816" v="488" actId="13926"/>
          <ac:spMkLst>
            <pc:docMk/>
            <pc:sldMk cId="2639446507" sldId="296"/>
            <ac:spMk id="252" creationId="{00000000-0000-0000-0000-000000000000}"/>
          </ac:spMkLst>
        </pc:spChg>
        <pc:grpChg chg="add del mod">
          <ac:chgData name="Sato, Masaya" userId="11c11b94-9eb5-4991-874f-3287c16664c6" providerId="ADAL" clId="{788F57BD-DBD0-4BE8-94F8-85EAA083B40F}" dt="2025-01-23T06:58:40.688" v="461" actId="478"/>
          <ac:grpSpMkLst>
            <pc:docMk/>
            <pc:sldMk cId="2639446507" sldId="296"/>
            <ac:grpSpMk id="9" creationId="{8E9B7A33-8C39-343D-C23A-F8F7703A2BFC}"/>
          </ac:grpSpMkLst>
        </pc:grpChg>
        <pc:picChg chg="del">
          <ac:chgData name="Sato, Masaya" userId="11c11b94-9eb5-4991-874f-3287c16664c6" providerId="ADAL" clId="{788F57BD-DBD0-4BE8-94F8-85EAA083B40F}" dt="2025-01-23T06:54:10.162" v="398" actId="478"/>
          <ac:picMkLst>
            <pc:docMk/>
            <pc:sldMk cId="2639446507" sldId="296"/>
            <ac:picMk id="4" creationId="{9D8D8E6C-678A-6D65-C839-7BFD8ABA6794}"/>
          </ac:picMkLst>
        </pc:picChg>
        <pc:picChg chg="del mod">
          <ac:chgData name="Sato, Masaya" userId="11c11b94-9eb5-4991-874f-3287c16664c6" providerId="ADAL" clId="{788F57BD-DBD0-4BE8-94F8-85EAA083B40F}" dt="2025-01-23T06:58:53.505" v="465" actId="478"/>
          <ac:picMkLst>
            <pc:docMk/>
            <pc:sldMk cId="2639446507" sldId="296"/>
            <ac:picMk id="6" creationId="{E887E2D3-5135-3EA0-B0BE-96BB4722DE2C}"/>
          </ac:picMkLst>
        </pc:picChg>
        <pc:picChg chg="del">
          <ac:chgData name="Sato, Masaya" userId="11c11b94-9eb5-4991-874f-3287c16664c6" providerId="ADAL" clId="{788F57BD-DBD0-4BE8-94F8-85EAA083B40F}" dt="2025-01-23T06:59:54.108" v="482" actId="478"/>
          <ac:picMkLst>
            <pc:docMk/>
            <pc:sldMk cId="2639446507" sldId="296"/>
            <ac:picMk id="8" creationId="{3313CB74-9D16-2BED-BF9E-DFA897622BD7}"/>
          </ac:picMkLst>
        </pc:picChg>
        <pc:picChg chg="add mod">
          <ac:chgData name="Sato, Masaya" userId="11c11b94-9eb5-4991-874f-3287c16664c6" providerId="ADAL" clId="{788F57BD-DBD0-4BE8-94F8-85EAA083B40F}" dt="2025-01-23T07:00:23.929" v="485" actId="1076"/>
          <ac:picMkLst>
            <pc:docMk/>
            <pc:sldMk cId="2639446507" sldId="296"/>
            <ac:picMk id="13" creationId="{7B49416D-93EE-8583-5936-0E046DD2E48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2" y="1"/>
            <a:ext cx="2950727" cy="496967"/>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856474" y="1"/>
            <a:ext cx="2949159" cy="496967"/>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2114550" y="744538"/>
            <a:ext cx="2579688" cy="372903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0094" y="4721187"/>
            <a:ext cx="5447014" cy="4472702"/>
          </a:xfrm>
          <a:prstGeom prst="rect">
            <a:avLst/>
          </a:prstGeom>
          <a:noFill/>
          <a:ln>
            <a:noFill/>
          </a:ln>
        </p:spPr>
        <p:txBody>
          <a:bodyPr spcFirstLastPara="1" wrap="square" lIns="91425" tIns="91425" rIns="91425" bIns="91425" anchor="t" anchorCtr="0"/>
          <a:lstStyle>
            <a:lvl1pPr marL="457200" marR="0" lvl="0" indent="-228600" algn="l" rtl="0">
              <a:spcBef>
                <a:spcPts val="33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2pPr>
            <a:lvl3pPr marL="1371600" marR="0" lvl="2"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3pPr>
            <a:lvl4pPr marL="1828800" marR="0" lvl="3"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4pPr>
            <a:lvl5pPr marL="2286000" marR="0" lvl="4"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2" y="9440800"/>
            <a:ext cx="2950727" cy="496967"/>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56474" y="9440800"/>
            <a:ext cx="2949159" cy="496967"/>
          </a:xfrm>
          <a:prstGeom prst="rect">
            <a:avLst/>
          </a:prstGeom>
          <a:noFill/>
          <a:ln>
            <a:noFill/>
          </a:ln>
        </p:spPr>
        <p:txBody>
          <a:bodyPr spcFirstLastPara="1" wrap="square" lIns="95650" tIns="47825" rIns="95650" bIns="47825" anchor="b" anchorCtr="0">
            <a:noAutofit/>
          </a:bodyPr>
          <a:lstStyle/>
          <a:p>
            <a:pPr marL="0" marR="0" lvl="0" indent="0" algn="r" rtl="0">
              <a:spcBef>
                <a:spcPts val="0"/>
              </a:spcBef>
              <a:spcAft>
                <a:spcPts val="0"/>
              </a:spcAft>
              <a:buNone/>
            </a:pPr>
            <a:fld id="{00000000-1234-1234-1234-123412341234}" type="slidenum">
              <a:rPr lang="en-US" alt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80094" y="4721187"/>
            <a:ext cx="5447100" cy="4472700"/>
          </a:xfrm>
          <a:prstGeom prst="rect">
            <a:avLst/>
          </a:prstGeom>
        </p:spPr>
        <p:txBody>
          <a:bodyPr spcFirstLastPara="1" wrap="square" lIns="91425" tIns="91425" rIns="91425" bIns="91425" anchor="t" anchorCtr="0">
            <a:noAutofit/>
          </a:bodyPr>
          <a:lstStyle/>
          <a:p>
            <a:pPr marL="0" lvl="0" indent="0" rtl="0">
              <a:spcBef>
                <a:spcPts val="330"/>
              </a:spcBef>
              <a:spcAft>
                <a:spcPts val="0"/>
              </a:spcAft>
              <a:buNone/>
            </a:pPr>
            <a:endParaRPr/>
          </a:p>
        </p:txBody>
      </p:sp>
      <p:sp>
        <p:nvSpPr>
          <p:cNvPr id="227" name="Shape 227"/>
          <p:cNvSpPr>
            <a:spLocks noGrp="1" noRot="1" noChangeAspect="1"/>
          </p:cNvSpPr>
          <p:nvPr>
            <p:ph type="sldImg" idx="2"/>
          </p:nvPr>
        </p:nvSpPr>
        <p:spPr>
          <a:xfrm>
            <a:off x="919163" y="744538"/>
            <a:ext cx="4970462" cy="372903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2868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基本版） タイトルのみ_Proposal">
  <p:cSld name="（基本版） タイトルのみ_Proposal">
    <p:spTree>
      <p:nvGrpSpPr>
        <p:cNvPr id="1" name="Shape 15"/>
        <p:cNvGrpSpPr/>
        <p:nvPr/>
      </p:nvGrpSpPr>
      <p:grpSpPr>
        <a:xfrm>
          <a:off x="0" y="0"/>
          <a:ext cx="0" cy="0"/>
          <a:chOff x="0" y="0"/>
          <a:chExt cx="0" cy="0"/>
        </a:xfrm>
      </p:grpSpPr>
      <p:pic>
        <p:nvPicPr>
          <p:cNvPr id="16" name="Shape 16"/>
          <p:cNvPicPr preferRelativeResize="0"/>
          <p:nvPr/>
        </p:nvPicPr>
        <p:blipFill/>
        <p:spPr>
          <a:xfrm>
            <a:off x="1469" y="1589"/>
            <a:ext cx="1465" cy="1587"/>
          </a:xfrm>
          <a:prstGeom prst="rect">
            <a:avLst/>
          </a:prstGeom>
          <a:solidFill>
            <a:srgbClr val="FFFFFF"/>
          </a:solidFill>
          <a:ln>
            <a:noFill/>
          </a:ln>
        </p:spPr>
      </p:pic>
      <p:sp>
        <p:nvSpPr>
          <p:cNvPr id="17" name="Shape 17"/>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18" name="Shape 18"/>
          <p:cNvSpPr txBox="1">
            <a:spLocks noGrp="1"/>
          </p:cNvSpPr>
          <p:nvPr>
            <p:ph type="body" idx="1"/>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5522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tx1"/>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B98305DF-46F7-4565-B916-F67E33A904FC}" type="slidenum">
              <a:rPr lang="en-US" altLang="ja-JP" smtClean="0"/>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基本版） 目次_Proposal">
  <p:cSld name="（基本版） 目次_Proposal">
    <p:spTree>
      <p:nvGrpSpPr>
        <p:cNvPr id="1" name="Shape 19"/>
        <p:cNvGrpSpPr/>
        <p:nvPr/>
      </p:nvGrpSpPr>
      <p:grpSpPr>
        <a:xfrm>
          <a:off x="0" y="0"/>
          <a:ext cx="0" cy="0"/>
          <a:chOff x="0" y="0"/>
          <a:chExt cx="0" cy="0"/>
        </a:xfrm>
      </p:grpSpPr>
      <p:pic>
        <p:nvPicPr>
          <p:cNvPr id="20" name="Shape 20"/>
          <p:cNvPicPr preferRelativeResize="0"/>
          <p:nvPr/>
        </p:nvPicPr>
        <p:blipFill/>
        <p:spPr>
          <a:xfrm>
            <a:off x="1469" y="1589"/>
            <a:ext cx="1465" cy="1587"/>
          </a:xfrm>
          <a:prstGeom prst="rect">
            <a:avLst/>
          </a:prstGeom>
          <a:solidFill>
            <a:srgbClr val="FFFFFF"/>
          </a:solidFill>
          <a:ln>
            <a:noFill/>
          </a:ln>
        </p:spPr>
      </p:pic>
      <p:sp>
        <p:nvSpPr>
          <p:cNvPr id="21" name="Shape 21"/>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22" name="Shape 22"/>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23" name="Shape 23"/>
          <p:cNvSpPr txBox="1">
            <a:spLocks noGrp="1"/>
          </p:cNvSpPr>
          <p:nvPr>
            <p:ph type="body" idx="2"/>
          </p:nvPr>
        </p:nvSpPr>
        <p:spPr>
          <a:xfrm>
            <a:off x="473759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24" name="Shape 24"/>
          <p:cNvSpPr txBox="1"/>
          <p:nvPr/>
        </p:nvSpPr>
        <p:spPr>
          <a:xfrm>
            <a:off x="5263753" y="7071388"/>
            <a:ext cx="3472616" cy="16920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chemeClr val="dk2"/>
              </a:buClr>
              <a:buSzPts val="900"/>
              <a:buFont typeface="Arial"/>
              <a:buNone/>
            </a:pPr>
            <a:r>
              <a:rPr lang="ja-JP" sz="623">
                <a:solidFill>
                  <a:schemeClr val="dk2"/>
                </a:solidFill>
                <a:latin typeface="Arial"/>
                <a:ea typeface="Arial"/>
                <a:cs typeface="Arial"/>
                <a:sym typeface="Arial"/>
              </a:rPr>
              <a:t>© 2015. For information, contact Deloitte Touche Tohmatsu LLC.</a:t>
            </a:r>
            <a:endParaRPr sz="969"/>
          </a:p>
        </p:txBody>
      </p:sp>
      <p:sp>
        <p:nvSpPr>
          <p:cNvPr id="7"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基本版） 白紙_Proposal">
  <p:cSld name="（基本版） 白紙_Proposal">
    <p:spTree>
      <p:nvGrpSpPr>
        <p:cNvPr id="1" name="Shape 25"/>
        <p:cNvGrpSpPr/>
        <p:nvPr/>
      </p:nvGrpSpPr>
      <p:grpSpPr>
        <a:xfrm>
          <a:off x="0" y="0"/>
          <a:ext cx="0" cy="0"/>
          <a:chOff x="0" y="0"/>
          <a:chExt cx="0" cy="0"/>
        </a:xfrm>
      </p:grpSpPr>
      <p:pic>
        <p:nvPicPr>
          <p:cNvPr id="26" name="Shape 26"/>
          <p:cNvPicPr preferRelativeResize="0"/>
          <p:nvPr/>
        </p:nvPicPr>
        <p:blipFill/>
        <p:spPr>
          <a:xfrm>
            <a:off x="1469" y="1589"/>
            <a:ext cx="1465" cy="1587"/>
          </a:xfrm>
          <a:prstGeom prst="rect">
            <a:avLst/>
          </a:prstGeom>
          <a:solidFill>
            <a:srgbClr val="FFFFFF"/>
          </a:solidFill>
          <a:ln>
            <a:noFill/>
          </a:ln>
        </p:spPr>
      </p:pic>
      <p:sp>
        <p:nvSpPr>
          <p:cNvPr id="27" name="Shape 27"/>
          <p:cNvSpPr txBox="1">
            <a:spLocks noGrp="1"/>
          </p:cNvSpPr>
          <p:nvPr>
            <p:ph type="body" idx="1"/>
          </p:nvPr>
        </p:nvSpPr>
        <p:spPr>
          <a:xfrm>
            <a:off x="1754584" y="2368296"/>
            <a:ext cx="5632704" cy="2487168"/>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0"/>
              </a:spcBef>
              <a:spcAft>
                <a:spcPts val="0"/>
              </a:spcAft>
              <a:buClr>
                <a:schemeClr val="dk1"/>
              </a:buClr>
              <a:buSzPts val="960"/>
              <a:buFont typeface="Noto Sans Symbols"/>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800"/>
              <a:buFont typeface="Arial"/>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基本版） 中表紙_Proposal">
  <p:cSld name="（基本版） 中表紙_Proposal">
    <p:spTree>
      <p:nvGrpSpPr>
        <p:cNvPr id="1" name="Shape 28"/>
        <p:cNvGrpSpPr/>
        <p:nvPr/>
      </p:nvGrpSpPr>
      <p:grpSpPr>
        <a:xfrm>
          <a:off x="0" y="0"/>
          <a:ext cx="0" cy="0"/>
          <a:chOff x="0" y="0"/>
          <a:chExt cx="0" cy="0"/>
        </a:xfrm>
      </p:grpSpPr>
      <p:pic>
        <p:nvPicPr>
          <p:cNvPr id="29" name="Shape 29"/>
          <p:cNvPicPr preferRelativeResize="0"/>
          <p:nvPr/>
        </p:nvPicPr>
        <p:blipFill/>
        <p:spPr>
          <a:xfrm>
            <a:off x="1469" y="1589"/>
            <a:ext cx="1465" cy="1587"/>
          </a:xfrm>
          <a:prstGeom prst="rect">
            <a:avLst/>
          </a:prstGeom>
          <a:solidFill>
            <a:srgbClr val="FFFFFF"/>
          </a:solidFill>
          <a:ln>
            <a:noFill/>
          </a:ln>
        </p:spPr>
      </p:pic>
      <p:sp>
        <p:nvSpPr>
          <p:cNvPr id="30" name="Shape 30"/>
          <p:cNvSpPr txBox="1">
            <a:spLocks noGrp="1"/>
          </p:cNvSpPr>
          <p:nvPr>
            <p:ph type="body" idx="1"/>
          </p:nvPr>
        </p:nvSpPr>
        <p:spPr>
          <a:xfrm>
            <a:off x="893908" y="2124002"/>
            <a:ext cx="4778579" cy="667409"/>
          </a:xfrm>
          <a:prstGeom prst="rect">
            <a:avLst/>
          </a:prstGeom>
          <a:noFill/>
          <a:ln>
            <a:noFill/>
          </a:ln>
        </p:spPr>
        <p:txBody>
          <a:bodyPr spcFirstLastPara="1" wrap="square" lIns="91425" tIns="91425" rIns="91425" bIns="91425" anchor="ctr" anchorCtr="0"/>
          <a:lstStyle>
            <a:lvl1pPr marL="316520" marR="0" lvl="0" indent="-158260" algn="l" rtl="0">
              <a:lnSpc>
                <a:spcPct val="100000"/>
              </a:lnSpc>
              <a:spcBef>
                <a:spcPts val="0"/>
              </a:spcBef>
              <a:spcAft>
                <a:spcPts val="0"/>
              </a:spcAft>
              <a:buClr>
                <a:schemeClr val="accent1"/>
              </a:buClr>
              <a:buSzPts val="2800"/>
              <a:buFont typeface="Arial"/>
              <a:buNone/>
              <a:defRPr sz="1938" b="1" i="0" u="none" strike="noStrike" cap="none">
                <a:solidFill>
                  <a:schemeClr val="accent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基本版） コンテンツ左サイド_レベル_Proposal">
  <p:cSld name="（基本版） コンテンツ左サイド_レベル_Proposal">
    <p:spTree>
      <p:nvGrpSpPr>
        <p:cNvPr id="1" name="Shape 31"/>
        <p:cNvGrpSpPr/>
        <p:nvPr/>
      </p:nvGrpSpPr>
      <p:grpSpPr>
        <a:xfrm>
          <a:off x="0" y="0"/>
          <a:ext cx="0" cy="0"/>
          <a:chOff x="0" y="0"/>
          <a:chExt cx="0" cy="0"/>
        </a:xfrm>
      </p:grpSpPr>
      <p:pic>
        <p:nvPicPr>
          <p:cNvPr id="32" name="Shape 32"/>
          <p:cNvPicPr preferRelativeResize="0"/>
          <p:nvPr/>
        </p:nvPicPr>
        <p:blipFill/>
        <p:spPr>
          <a:xfrm>
            <a:off x="1469" y="1589"/>
            <a:ext cx="1465" cy="1587"/>
          </a:xfrm>
          <a:prstGeom prst="rect">
            <a:avLst/>
          </a:prstGeom>
          <a:solidFill>
            <a:srgbClr val="FFFFFF"/>
          </a:solidFill>
          <a:ln>
            <a:noFill/>
          </a:ln>
        </p:spPr>
      </p:pic>
      <p:sp>
        <p:nvSpPr>
          <p:cNvPr id="33" name="Shape 33"/>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34" name="Shape 34"/>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35" name="Shape 35"/>
          <p:cNvSpPr txBox="1">
            <a:spLocks noGrp="1"/>
          </p:cNvSpPr>
          <p:nvPr>
            <p:ph type="body" idx="2"/>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基本版） コンテンツ両サイド_レベル_Proposal">
  <p:cSld name="（基本版） コンテンツ両サイド_レベル_Proposal">
    <p:spTree>
      <p:nvGrpSpPr>
        <p:cNvPr id="1" name="Shape 36"/>
        <p:cNvGrpSpPr/>
        <p:nvPr/>
      </p:nvGrpSpPr>
      <p:grpSpPr>
        <a:xfrm>
          <a:off x="0" y="0"/>
          <a:ext cx="0" cy="0"/>
          <a:chOff x="0" y="0"/>
          <a:chExt cx="0" cy="0"/>
        </a:xfrm>
      </p:grpSpPr>
      <p:pic>
        <p:nvPicPr>
          <p:cNvPr id="37" name="Shape 37"/>
          <p:cNvPicPr preferRelativeResize="0"/>
          <p:nvPr/>
        </p:nvPicPr>
        <p:blipFill/>
        <p:spPr>
          <a:xfrm>
            <a:off x="1469" y="1589"/>
            <a:ext cx="1465" cy="1587"/>
          </a:xfrm>
          <a:prstGeom prst="rect">
            <a:avLst/>
          </a:prstGeom>
          <a:solidFill>
            <a:srgbClr val="FFFFFF"/>
          </a:solidFill>
          <a:ln>
            <a:noFill/>
          </a:ln>
        </p:spPr>
      </p:pic>
      <p:sp>
        <p:nvSpPr>
          <p:cNvPr id="38" name="Shape 38"/>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39" name="Shape 39"/>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0" name="Shape 40"/>
          <p:cNvSpPr txBox="1">
            <a:spLocks noGrp="1"/>
          </p:cNvSpPr>
          <p:nvPr>
            <p:ph type="body" idx="2"/>
          </p:nvPr>
        </p:nvSpPr>
        <p:spPr>
          <a:xfrm>
            <a:off x="473759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1" name="Shape 41"/>
          <p:cNvSpPr txBox="1">
            <a:spLocks noGrp="1"/>
          </p:cNvSpPr>
          <p:nvPr>
            <p:ph type="body" idx="3"/>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2" name="Shape 42"/>
          <p:cNvSpPr txBox="1">
            <a:spLocks noGrp="1"/>
          </p:cNvSpPr>
          <p:nvPr>
            <p:ph type="body" idx="4"/>
          </p:nvPr>
        </p:nvSpPr>
        <p:spPr>
          <a:xfrm>
            <a:off x="473759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8"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基本版） コンテンツ全面_レベル_Proposal">
  <p:cSld name="（基本版） コンテンツ全面_レベル_Proposal">
    <p:spTree>
      <p:nvGrpSpPr>
        <p:cNvPr id="1" name="Shape 43"/>
        <p:cNvGrpSpPr/>
        <p:nvPr/>
      </p:nvGrpSpPr>
      <p:grpSpPr>
        <a:xfrm>
          <a:off x="0" y="0"/>
          <a:ext cx="0" cy="0"/>
          <a:chOff x="0" y="0"/>
          <a:chExt cx="0" cy="0"/>
        </a:xfrm>
      </p:grpSpPr>
      <p:pic>
        <p:nvPicPr>
          <p:cNvPr id="44" name="Shape 44"/>
          <p:cNvPicPr preferRelativeResize="0"/>
          <p:nvPr/>
        </p:nvPicPr>
        <p:blipFill/>
        <p:spPr>
          <a:xfrm>
            <a:off x="1469" y="1589"/>
            <a:ext cx="1465" cy="1587"/>
          </a:xfrm>
          <a:prstGeom prst="rect">
            <a:avLst/>
          </a:prstGeom>
          <a:solidFill>
            <a:srgbClr val="FFFFFF"/>
          </a:solidFill>
          <a:ln>
            <a:noFill/>
          </a:ln>
        </p:spPr>
      </p:pic>
      <p:sp>
        <p:nvSpPr>
          <p:cNvPr id="45" name="Shape 45"/>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46" name="Shape 46"/>
          <p:cNvSpPr txBox="1">
            <a:spLocks noGrp="1"/>
          </p:cNvSpPr>
          <p:nvPr>
            <p:ph type="body" idx="1"/>
          </p:nvPr>
        </p:nvSpPr>
        <p:spPr>
          <a:xfrm>
            <a:off x="384925" y="1479601"/>
            <a:ext cx="8368628"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7" name="Shape 47"/>
          <p:cNvSpPr txBox="1">
            <a:spLocks noGrp="1"/>
          </p:cNvSpPr>
          <p:nvPr>
            <p:ph type="body" idx="2"/>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p:spPr>
          <a:xfrm>
            <a:off x="1469" y="1589"/>
            <a:ext cx="1465" cy="1587"/>
          </a:xfrm>
          <a:prstGeom prst="rect">
            <a:avLst/>
          </a:prstGeom>
          <a:solidFill>
            <a:srgbClr val="FFFFFF"/>
          </a:solidFill>
          <a:ln>
            <a:noFill/>
          </a:ln>
        </p:spPr>
      </p:pic>
      <p:sp>
        <p:nvSpPr>
          <p:cNvPr id="11" name="Shape 11"/>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2000"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384925" y="1479601"/>
            <a:ext cx="3987692" cy="4816800"/>
          </a:xfrm>
          <a:prstGeom prst="rect">
            <a:avLst/>
          </a:prstGeom>
          <a:noFill/>
          <a:ln>
            <a:noFill/>
          </a:ln>
        </p:spPr>
        <p:txBody>
          <a:bodyPr spcFirstLastPara="1" wrap="square" lIns="91425" tIns="91425" rIns="91425" bIns="91425" anchor="t" anchorCtr="0"/>
          <a:lstStyle>
            <a:lvl1pPr marL="457200" marR="0" lvl="0" indent="-228600" algn="l" rtl="0">
              <a:lnSpc>
                <a:spcPct val="106000"/>
              </a:lnSpc>
              <a:spcBef>
                <a:spcPts val="1056"/>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304800" algn="l" rtl="0">
              <a:lnSpc>
                <a:spcPct val="106000"/>
              </a:lnSpc>
              <a:spcBef>
                <a:spcPts val="1056"/>
              </a:spcBef>
              <a:spcAft>
                <a:spcPts val="0"/>
              </a:spcAft>
              <a:buClr>
                <a:schemeClr val="dk1"/>
              </a:buClr>
              <a:buSzPts val="1200"/>
              <a:buFont typeface="Noto Sans Symbols"/>
              <a:buChar char="■"/>
              <a:defRPr sz="1200" b="0" i="0" u="none" strike="noStrike" cap="none">
                <a:solidFill>
                  <a:schemeClr val="dk1"/>
                </a:solidFill>
                <a:latin typeface="Arial"/>
                <a:ea typeface="Arial"/>
                <a:cs typeface="Arial"/>
                <a:sym typeface="Arial"/>
              </a:defRPr>
            </a:lvl2pPr>
            <a:lvl3pPr marL="1371600" marR="0" lvl="2" indent="-304800" algn="l" rtl="0">
              <a:lnSpc>
                <a:spcPct val="106000"/>
              </a:lnSpc>
              <a:spcBef>
                <a:spcPts val="480"/>
              </a:spcBef>
              <a:spcAft>
                <a:spcPts val="0"/>
              </a:spcAft>
              <a:buClr>
                <a:schemeClr val="dk1"/>
              </a:buClr>
              <a:buSzPts val="1200"/>
              <a:buFont typeface="Noto Sans Symbols"/>
              <a:buChar char="➢"/>
              <a:defRPr sz="1200" b="0" i="0" u="none" strike="noStrike" cap="none">
                <a:solidFill>
                  <a:schemeClr val="dk1"/>
                </a:solidFill>
                <a:latin typeface="Arial"/>
                <a:ea typeface="Arial"/>
                <a:cs typeface="Arial"/>
                <a:sym typeface="Arial"/>
              </a:defRPr>
            </a:lvl3pPr>
            <a:lvl4pPr marL="1828800" marR="0" lvl="3" indent="-304800" algn="l" rtl="0">
              <a:lnSpc>
                <a:spcPct val="106000"/>
              </a:lnSpc>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3" name="Shape 13"/>
          <p:cNvSpPr txBox="1">
            <a:spLocks noGrp="1"/>
          </p:cNvSpPr>
          <p:nvPr>
            <p:ph type="ftr" idx="11"/>
          </p:nvPr>
        </p:nvSpPr>
        <p:spPr>
          <a:xfrm>
            <a:off x="631386" y="6588000"/>
            <a:ext cx="3788308" cy="169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762" b="0" i="0" u="none" strike="noStrike" cap="none">
                <a:solidFill>
                  <a:schemeClr val="accent1"/>
                </a:solidFill>
                <a:latin typeface="Arial"/>
                <a:ea typeface="Arial"/>
                <a:cs typeface="Arial"/>
                <a:sym typeface="Arial"/>
              </a:defRPr>
            </a:lvl1pPr>
            <a:lvl2pPr marR="0" lvl="1" algn="l" rtl="0">
              <a:spcBef>
                <a:spcPts val="0"/>
              </a:spcBef>
              <a:spcAft>
                <a:spcPts val="0"/>
              </a:spcAft>
              <a:buSzPts val="1400"/>
              <a:buNone/>
              <a:defRPr sz="1315"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315"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315"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315"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315"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315"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315"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315"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tx1"/>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36" name="Shape 236"/>
          <p:cNvSpPr/>
          <p:nvPr/>
        </p:nvSpPr>
        <p:spPr>
          <a:xfrm>
            <a:off x="582501" y="2102051"/>
            <a:ext cx="1440000" cy="371018"/>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a:solidFill>
                  <a:schemeClr val="lt2"/>
                </a:solidFill>
                <a:latin typeface="メイリオ"/>
                <a:ea typeface="メイリオ"/>
              </a:rPr>
              <a:t>連絡先</a:t>
            </a:r>
            <a:endParaRPr sz="1200">
              <a:solidFill>
                <a:schemeClr val="lt2"/>
              </a:solidFill>
              <a:latin typeface="メイリオ"/>
              <a:ea typeface="メイリオ"/>
              <a:sym typeface="Arial"/>
            </a:endParaRPr>
          </a:p>
        </p:txBody>
      </p:sp>
      <p:sp>
        <p:nvSpPr>
          <p:cNvPr id="238" name="Shape 238"/>
          <p:cNvSpPr/>
          <p:nvPr/>
        </p:nvSpPr>
        <p:spPr>
          <a:xfrm>
            <a:off x="582501" y="2506709"/>
            <a:ext cx="1440000" cy="727557"/>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sz="1200">
                <a:solidFill>
                  <a:schemeClr val="lt2"/>
                </a:solidFill>
                <a:latin typeface="メイリオ"/>
                <a:ea typeface="メイリオ"/>
                <a:sym typeface="Arial"/>
              </a:rPr>
              <a:t>事業概要</a:t>
            </a:r>
            <a:endParaRPr sz="1200">
              <a:solidFill>
                <a:schemeClr val="lt2"/>
              </a:solidFill>
              <a:latin typeface="メイリオ"/>
              <a:ea typeface="メイリオ"/>
              <a:sym typeface="Arial"/>
            </a:endParaRPr>
          </a:p>
        </p:txBody>
      </p:sp>
      <p:sp>
        <p:nvSpPr>
          <p:cNvPr id="242" name="Shape 242"/>
          <p:cNvSpPr/>
          <p:nvPr/>
        </p:nvSpPr>
        <p:spPr>
          <a:xfrm>
            <a:off x="2078708" y="2509849"/>
            <a:ext cx="3483892" cy="705365"/>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lvl="0">
              <a:lnSpc>
                <a:spcPct val="116666"/>
              </a:lnSpc>
              <a:buClr>
                <a:schemeClr val="dk1"/>
              </a:buClr>
              <a:buSzPts val="1100"/>
            </a:pPr>
            <a:r>
              <a:rPr lang="ja-JP" altLang="en-US" sz="1200" b="1" dirty="0">
                <a:solidFill>
                  <a:schemeClr val="tx1"/>
                </a:solidFill>
                <a:latin typeface="メイリオ"/>
                <a:ea typeface="メイリオ"/>
              </a:rPr>
              <a:t>環境問題や地域活性化といった社会課題の解決を支援するコンサルティングファーム。</a:t>
            </a:r>
            <a:endParaRPr lang="en-US" altLang="ja-JP" sz="1200" b="1" dirty="0">
              <a:solidFill>
                <a:schemeClr val="tx1"/>
              </a:solidFill>
              <a:latin typeface="メイリオ"/>
              <a:ea typeface="メイリオ"/>
            </a:endParaRPr>
          </a:p>
          <a:p>
            <a:pPr lvl="0">
              <a:lnSpc>
                <a:spcPct val="116666"/>
              </a:lnSpc>
              <a:buClr>
                <a:schemeClr val="dk1"/>
              </a:buClr>
              <a:buSzPts val="1100"/>
            </a:pPr>
            <a:r>
              <a:rPr lang="en-US" altLang="ja-JP" sz="1200" b="1" dirty="0">
                <a:solidFill>
                  <a:schemeClr val="tx1"/>
                </a:solidFill>
                <a:latin typeface="メイリオ"/>
                <a:ea typeface="メイリオ"/>
              </a:rPr>
              <a:t>CO2</a:t>
            </a:r>
            <a:r>
              <a:rPr lang="ja-JP" altLang="en-US" sz="1200" b="1" dirty="0">
                <a:solidFill>
                  <a:schemeClr val="tx1"/>
                </a:solidFill>
                <a:latin typeface="メイリオ"/>
                <a:ea typeface="メイリオ"/>
              </a:rPr>
              <a:t>排出量を見える化するアプリを開発・展開</a:t>
            </a:r>
            <a:endParaRPr lang="en-US" altLang="ja-JP" sz="1200" b="1" dirty="0">
              <a:solidFill>
                <a:schemeClr val="tx1"/>
              </a:solidFill>
              <a:latin typeface="メイリオ"/>
              <a:ea typeface="メイリオ"/>
            </a:endParaRPr>
          </a:p>
        </p:txBody>
      </p:sp>
      <p:sp>
        <p:nvSpPr>
          <p:cNvPr id="243" name="Shape 243"/>
          <p:cNvSpPr txBox="1"/>
          <p:nvPr/>
        </p:nvSpPr>
        <p:spPr>
          <a:xfrm>
            <a:off x="-10040" y="-11817"/>
            <a:ext cx="9150843" cy="577279"/>
          </a:xfrm>
          <a:prstGeom prst="rect">
            <a:avLst/>
          </a:prstGeom>
          <a:solidFill>
            <a:schemeClr val="accent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2"/>
              </a:buClr>
              <a:buSzPts val="2720"/>
              <a:buFont typeface="Noto Sans Symbols"/>
              <a:buNone/>
            </a:pPr>
            <a:endParaRPr sz="3000" b="0">
              <a:solidFill>
                <a:schemeClr val="lt1"/>
              </a:solidFill>
              <a:latin typeface="+mn-ea"/>
              <a:ea typeface="+mn-ea"/>
              <a:cs typeface="Arial"/>
              <a:sym typeface="Arial"/>
            </a:endParaRPr>
          </a:p>
        </p:txBody>
      </p:sp>
      <p:sp>
        <p:nvSpPr>
          <p:cNvPr id="244" name="Shape 244"/>
          <p:cNvSpPr/>
          <p:nvPr/>
        </p:nvSpPr>
        <p:spPr>
          <a:xfrm>
            <a:off x="4612077" y="-12701"/>
            <a:ext cx="3995095" cy="1022252"/>
          </a:xfrm>
          <a:prstGeom prst="parallelogram">
            <a:avLst>
              <a:gd name="adj" fmla="val 25000"/>
            </a:avLst>
          </a:prstGeom>
          <a:solidFill>
            <a:schemeClr val="lt1"/>
          </a:solidFill>
          <a:ln>
            <a:noFill/>
          </a:ln>
        </p:spPr>
        <p:txBody>
          <a:bodyPr spcFirstLastPara="1" wrap="square" lIns="49846" tIns="49846" rIns="49846" bIns="49846" anchor="t" anchorCtr="0">
            <a:noAutofit/>
          </a:bodyPr>
          <a:lstStyle/>
          <a:p>
            <a:pPr algn="ctr"/>
            <a:r>
              <a:rPr kumimoji="1" lang="ja-JP" altLang="en-US" sz="2400" b="1">
                <a:latin typeface="BIZ UDPゴシック" panose="020B0400000000000000" pitchFamily="50" charset="-128"/>
                <a:ea typeface="BIZ UDPゴシック" panose="020B0400000000000000" pitchFamily="50" charset="-128"/>
              </a:rPr>
              <a:t>ＳＥＮＴ</a:t>
            </a:r>
            <a:r>
              <a:rPr kumimoji="1" lang="ja-JP" altLang="en-US" sz="2400" b="1">
                <a:solidFill>
                  <a:srgbClr val="FF0000"/>
                </a:solidFill>
                <a:latin typeface="BIZ UDPゴシック" panose="020B0400000000000000" pitchFamily="50" charset="-128"/>
                <a:ea typeface="BIZ UDPゴシック" panose="020B0400000000000000" pitchFamily="50" charset="-128"/>
              </a:rPr>
              <a:t>Ａ</a:t>
            </a:r>
            <a:r>
              <a:rPr kumimoji="1" lang="ja-JP" altLang="en-US" sz="2400" b="1">
                <a:latin typeface="BIZ UDPゴシック" panose="020B0400000000000000" pitchFamily="50" charset="-128"/>
                <a:ea typeface="BIZ UDPゴシック" panose="020B0400000000000000" pitchFamily="50" charset="-128"/>
              </a:rPr>
              <a:t>Ｎ　</a:t>
            </a:r>
            <a:r>
              <a:rPr kumimoji="1" lang="en-US" altLang="ja-JP" sz="2400" b="1">
                <a:latin typeface="BIZ UDPゴシック" panose="020B0400000000000000" pitchFamily="50" charset="-128"/>
                <a:ea typeface="BIZ UDPゴシック" panose="020B0400000000000000" pitchFamily="50" charset="-128"/>
              </a:rPr>
              <a:t>Pitch</a:t>
            </a:r>
          </a:p>
        </p:txBody>
      </p:sp>
      <p:sp>
        <p:nvSpPr>
          <p:cNvPr id="251" name="Shape 251"/>
          <p:cNvSpPr/>
          <p:nvPr/>
        </p:nvSpPr>
        <p:spPr>
          <a:xfrm>
            <a:off x="588901" y="3282485"/>
            <a:ext cx="1440000" cy="651249"/>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a:solidFill>
                  <a:schemeClr val="lt2"/>
                </a:solidFill>
                <a:latin typeface="メイリオ"/>
                <a:ea typeface="メイリオ"/>
                <a:sym typeface="Arial"/>
              </a:rPr>
              <a:t>事業提携ニーズ</a:t>
            </a:r>
            <a:endParaRPr sz="1200">
              <a:solidFill>
                <a:schemeClr val="lt2"/>
              </a:solidFill>
              <a:latin typeface="メイリオ"/>
              <a:ea typeface="メイリオ"/>
              <a:sym typeface="Arial"/>
            </a:endParaRPr>
          </a:p>
        </p:txBody>
      </p:sp>
      <p:sp>
        <p:nvSpPr>
          <p:cNvPr id="252" name="Shape 252"/>
          <p:cNvSpPr/>
          <p:nvPr/>
        </p:nvSpPr>
        <p:spPr>
          <a:xfrm>
            <a:off x="2077885" y="3279816"/>
            <a:ext cx="3483892" cy="651249"/>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t" anchorCtr="0">
            <a:noAutofit/>
          </a:bodyPr>
          <a:lstStyle/>
          <a:p>
            <a:pPr lvl="0">
              <a:buClr>
                <a:schemeClr val="dk1"/>
              </a:buClr>
              <a:buSzPts val="1100"/>
            </a:pPr>
            <a:r>
              <a:rPr lang="ja-JP" altLang="en-US" sz="1200" b="1">
                <a:solidFill>
                  <a:schemeClr val="tx1"/>
                </a:solidFill>
                <a:latin typeface="メイリオ"/>
                <a:ea typeface="メイリオ"/>
              </a:rPr>
              <a:t>ファイナンス</a:t>
            </a:r>
            <a:r>
              <a:rPr lang="ja-JP" altLang="en-US" sz="1200" b="1" dirty="0">
                <a:solidFill>
                  <a:schemeClr val="tx1"/>
                </a:solidFill>
                <a:latin typeface="メイリオ"/>
                <a:ea typeface="メイリオ"/>
              </a:rPr>
              <a:t>需要のある中小企業のお客様に対してアプローチができる企業と</a:t>
            </a:r>
            <a:r>
              <a:rPr lang="ja-JP" altLang="en-US" sz="1200" b="1">
                <a:solidFill>
                  <a:schemeClr val="tx1"/>
                </a:solidFill>
                <a:latin typeface="メイリオ"/>
                <a:ea typeface="メイリオ"/>
              </a:rPr>
              <a:t>の提携。</a:t>
            </a:r>
            <a:endParaRPr lang="en-US" altLang="ja-JP" sz="1200" b="1" dirty="0">
              <a:solidFill>
                <a:schemeClr val="tx1"/>
              </a:solidFill>
              <a:latin typeface="メイリオ"/>
              <a:ea typeface="メイリオ"/>
            </a:endParaRPr>
          </a:p>
        </p:txBody>
      </p:sp>
      <p:sp>
        <p:nvSpPr>
          <p:cNvPr id="46" name="Shape 105">
            <a:extLst>
              <a:ext uri="{FF2B5EF4-FFF2-40B4-BE49-F238E27FC236}">
                <a16:creationId xmlns:a16="http://schemas.microsoft.com/office/drawing/2014/main" id="{0CF45C93-29D4-7745-AF5A-F0AD42816FCE}"/>
              </a:ext>
            </a:extLst>
          </p:cNvPr>
          <p:cNvSpPr txBox="1"/>
          <p:nvPr/>
        </p:nvSpPr>
        <p:spPr>
          <a:xfrm>
            <a:off x="588901" y="1457100"/>
            <a:ext cx="1284832" cy="234680"/>
          </a:xfrm>
          <a:prstGeom prst="rect">
            <a:avLst/>
          </a:prstGeom>
          <a:solidFill>
            <a:schemeClr val="lt1"/>
          </a:solidFill>
          <a:ln>
            <a:noFill/>
          </a:ln>
        </p:spPr>
        <p:txBody>
          <a:bodyPr spcFirstLastPara="1" wrap="square" lIns="49846" tIns="49846" rIns="49846" bIns="49846" anchor="ctr" anchorCtr="0">
            <a:noAutofit/>
          </a:bodyPr>
          <a:lstStyle/>
          <a:p>
            <a:pPr marL="0" marR="0" lvl="0" indent="0" algn="l" rtl="0">
              <a:spcBef>
                <a:spcPts val="0"/>
              </a:spcBef>
              <a:spcAft>
                <a:spcPts val="0"/>
              </a:spcAft>
              <a:buNone/>
            </a:pPr>
            <a:r>
              <a:rPr lang="ja-JP" sz="1500" b="1">
                <a:solidFill>
                  <a:schemeClr val="dk1"/>
                </a:solidFill>
                <a:latin typeface="メイリオ"/>
                <a:ea typeface="メイリオ"/>
                <a:sym typeface="Arial"/>
              </a:rPr>
              <a:t>概要</a:t>
            </a:r>
            <a:endParaRPr sz="1500">
              <a:latin typeface="メイリオ"/>
              <a:ea typeface="メイリオ"/>
            </a:endParaRPr>
          </a:p>
        </p:txBody>
      </p:sp>
      <p:sp>
        <p:nvSpPr>
          <p:cNvPr id="49" name="Shape 318">
            <a:extLst>
              <a:ext uri="{FF2B5EF4-FFF2-40B4-BE49-F238E27FC236}">
                <a16:creationId xmlns:a16="http://schemas.microsoft.com/office/drawing/2014/main" id="{5BC88032-E7E1-664D-8258-8698615D6B4A}"/>
              </a:ext>
            </a:extLst>
          </p:cNvPr>
          <p:cNvSpPr txBox="1"/>
          <p:nvPr/>
        </p:nvSpPr>
        <p:spPr>
          <a:xfrm>
            <a:off x="470585" y="4088819"/>
            <a:ext cx="1403148" cy="516942"/>
          </a:xfrm>
          <a:prstGeom prst="rect">
            <a:avLst/>
          </a:prstGeom>
          <a:noFill/>
          <a:ln>
            <a:noFill/>
          </a:ln>
        </p:spPr>
        <p:txBody>
          <a:bodyPr spcFirstLastPara="1" wrap="square" lIns="49846" tIns="49846" rIns="49846" bIns="49846" anchor="ctr" anchorCtr="0">
            <a:noAutofit/>
          </a:bodyPr>
          <a:lstStyle/>
          <a:p>
            <a:r>
              <a:rPr lang="ja-JP" altLang="en-US" sz="1500" b="1" dirty="0">
                <a:solidFill>
                  <a:schemeClr val="dk1"/>
                </a:solidFill>
                <a:latin typeface="メイリオ"/>
                <a:ea typeface="メイリオ"/>
              </a:rPr>
              <a:t>ピッチ概略</a:t>
            </a:r>
            <a:endParaRPr sz="1500" dirty="0">
              <a:latin typeface="メイリオ"/>
              <a:ea typeface="メイリオ"/>
            </a:endParaRPr>
          </a:p>
        </p:txBody>
      </p:sp>
      <p:sp>
        <p:nvSpPr>
          <p:cNvPr id="31" name="Shape 234">
            <a:extLst>
              <a:ext uri="{FF2B5EF4-FFF2-40B4-BE49-F238E27FC236}">
                <a16:creationId xmlns:a16="http://schemas.microsoft.com/office/drawing/2014/main" id="{A2768F12-C859-492E-8AF9-4DAB3ED64F27}"/>
              </a:ext>
            </a:extLst>
          </p:cNvPr>
          <p:cNvSpPr/>
          <p:nvPr/>
        </p:nvSpPr>
        <p:spPr>
          <a:xfrm>
            <a:off x="582501" y="1698193"/>
            <a:ext cx="1440000" cy="360000"/>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dirty="0">
                <a:solidFill>
                  <a:schemeClr val="lt2"/>
                </a:solidFill>
                <a:latin typeface="メイリオ"/>
                <a:ea typeface="メイリオ"/>
                <a:sym typeface="Arial"/>
              </a:rPr>
              <a:t>役職／登壇者名</a:t>
            </a:r>
            <a:endParaRPr sz="1200" dirty="0">
              <a:solidFill>
                <a:schemeClr val="lt2"/>
              </a:solidFill>
              <a:latin typeface="メイリオ"/>
              <a:ea typeface="メイリオ"/>
              <a:sym typeface="Arial"/>
            </a:endParaRPr>
          </a:p>
        </p:txBody>
      </p:sp>
      <p:sp>
        <p:nvSpPr>
          <p:cNvPr id="250" name="Shape 250"/>
          <p:cNvSpPr/>
          <p:nvPr/>
        </p:nvSpPr>
        <p:spPr>
          <a:xfrm>
            <a:off x="582501" y="4512969"/>
            <a:ext cx="5404084" cy="2049857"/>
          </a:xfrm>
          <a:prstGeom prst="rect">
            <a:avLst/>
          </a:prstGeom>
          <a:noFill/>
          <a:ln>
            <a:noFill/>
          </a:ln>
        </p:spPr>
        <p:txBody>
          <a:bodyPr spcFirstLastPara="1" wrap="square" lIns="63294" tIns="31638" rIns="63294" bIns="31638" anchor="t" anchorCtr="0">
            <a:noAutofit/>
          </a:bodyPr>
          <a:lstStyle/>
          <a:p>
            <a:r>
              <a:rPr lang="ja-JP" altLang="en-US" sz="1200" b="1" dirty="0">
                <a:solidFill>
                  <a:schemeClr val="tx1"/>
                </a:solidFill>
                <a:latin typeface="メイリオ" panose="020B0604030504040204" pitchFamily="50" charset="-128"/>
                <a:ea typeface="メイリオ" panose="020B0604030504040204" pitchFamily="50" charset="-128"/>
              </a:rPr>
              <a:t>▼内容</a:t>
            </a:r>
            <a:endParaRPr lang="en-US" altLang="ja-JP" sz="1200" b="1"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（脱炭素に関する課題）</a:t>
            </a:r>
            <a:endParaRPr lang="en-US" altLang="ja-JP" sz="1200" b="1" u="sng"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◆中小企業にとって、</a:t>
            </a:r>
            <a:r>
              <a:rPr lang="en-US" altLang="ja-JP" sz="1200" dirty="0">
                <a:solidFill>
                  <a:schemeClr val="tx1"/>
                </a:solidFill>
                <a:latin typeface="メイリオ" panose="020B0604030504040204" pitchFamily="50" charset="-128"/>
                <a:ea typeface="メイリオ" panose="020B0604030504040204" pitchFamily="50" charset="-128"/>
              </a:rPr>
              <a:t>CO2</a:t>
            </a:r>
            <a:r>
              <a:rPr lang="ja-JP" altLang="en-US" sz="1200" dirty="0">
                <a:solidFill>
                  <a:schemeClr val="tx1"/>
                </a:solidFill>
                <a:latin typeface="メイリオ" panose="020B0604030504040204" pitchFamily="50" charset="-128"/>
                <a:ea typeface="メイリオ" panose="020B0604030504040204" pitchFamily="50" charset="-128"/>
              </a:rPr>
              <a:t>算定に対する</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ハードルが高く、脱炭素のメリットがない</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（ソリューション）</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◆サプライチェーン脱炭素管理システムを提供</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◆資⾦調達⽀援</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a:t>
            </a:r>
            <a:r>
              <a:rPr lang="en-US" altLang="ja-JP" sz="1200" dirty="0">
                <a:solidFill>
                  <a:schemeClr val="tx1"/>
                </a:solidFill>
                <a:latin typeface="メイリオ" panose="020B0604030504040204" pitchFamily="50" charset="-128"/>
                <a:ea typeface="メイリオ" panose="020B0604030504040204" pitchFamily="50" charset="-128"/>
              </a:rPr>
              <a:t>CO2</a:t>
            </a:r>
            <a:r>
              <a:rPr lang="ja-JP" altLang="en-US" sz="1200" dirty="0">
                <a:solidFill>
                  <a:schemeClr val="tx1"/>
                </a:solidFill>
                <a:latin typeface="メイリオ" panose="020B0604030504040204" pitchFamily="50" charset="-128"/>
                <a:ea typeface="メイリオ" panose="020B0604030504040204" pitchFamily="50" charset="-128"/>
              </a:rPr>
              <a:t>算定ツール「タンソチェック」により、算定業務の</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代行、サポートを行う</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（今後の展望）</a:t>
            </a:r>
            <a:endParaRPr lang="en-US" altLang="ja-JP" sz="1200" dirty="0">
              <a:solidFill>
                <a:schemeClr val="tx1"/>
              </a:solidFill>
              <a:latin typeface="メイリオ" panose="020B0604030504040204" pitchFamily="50" charset="-128"/>
              <a:ea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rPr>
              <a:t>　◆「タンソチェック」を活用した、グリーンフィンテック企業になる。</a:t>
            </a:r>
            <a:endParaRPr lang="en-US" altLang="ja-JP" sz="1200" dirty="0">
              <a:solidFill>
                <a:schemeClr val="tx1"/>
              </a:solidFill>
              <a:latin typeface="メイリオ" panose="020B0604030504040204" pitchFamily="50" charset="-128"/>
              <a:ea typeface="メイリオ" panose="020B0604030504040204" pitchFamily="50" charset="-128"/>
            </a:endParaRPr>
          </a:p>
        </p:txBody>
      </p:sp>
      <p:sp>
        <p:nvSpPr>
          <p:cNvPr id="230" name="Shape 230"/>
          <p:cNvSpPr txBox="1"/>
          <p:nvPr/>
        </p:nvSpPr>
        <p:spPr>
          <a:xfrm>
            <a:off x="133387" y="795038"/>
            <a:ext cx="8877226" cy="472592"/>
          </a:xfrm>
          <a:prstGeom prst="rect">
            <a:avLst/>
          </a:prstGeom>
          <a:noFill/>
          <a:ln>
            <a:noFill/>
          </a:ln>
        </p:spPr>
        <p:txBody>
          <a:bodyPr spcFirstLastPara="1" wrap="square" lIns="49846" tIns="49846" rIns="49846" bIns="49846" anchor="ctr" anchorCtr="0">
            <a:noAutofit/>
          </a:bodyPr>
          <a:lstStyle/>
          <a:p>
            <a:r>
              <a:rPr lang="ja-JP" altLang="en-US" sz="2400" b="1" dirty="0">
                <a:latin typeface="メイリオ"/>
                <a:ea typeface="メイリオ"/>
              </a:rPr>
              <a:t>株式会社タンソーマン</a:t>
            </a:r>
            <a:r>
              <a:rPr lang="en-US" altLang="ja-JP" sz="2400" b="1" dirty="0">
                <a:latin typeface="メイリオ"/>
                <a:ea typeface="メイリオ"/>
              </a:rPr>
              <a:t>GX</a:t>
            </a:r>
          </a:p>
          <a:p>
            <a:r>
              <a:rPr lang="ja-JP" altLang="en-US" sz="2000" b="1" dirty="0">
                <a:latin typeface="メイリオ"/>
                <a:ea typeface="メイリオ"/>
              </a:rPr>
              <a:t>「自治体や大手企業向けの</a:t>
            </a:r>
            <a:r>
              <a:rPr lang="en-US" altLang="ja-JP" sz="2000" b="1" dirty="0">
                <a:latin typeface="メイリオ"/>
                <a:ea typeface="メイリオ"/>
              </a:rPr>
              <a:t>CO2</a:t>
            </a:r>
            <a:r>
              <a:rPr lang="ja-JP" altLang="en-US" sz="2000" b="1" dirty="0">
                <a:latin typeface="メイリオ"/>
                <a:ea typeface="メイリオ"/>
              </a:rPr>
              <a:t>マネジメントサービス」</a:t>
            </a:r>
            <a:endParaRPr lang="en-US" altLang="ja-JP" sz="2000" b="1" dirty="0">
              <a:latin typeface="メイリオ"/>
              <a:ea typeface="メイリオ"/>
            </a:endParaRPr>
          </a:p>
        </p:txBody>
      </p:sp>
      <p:sp>
        <p:nvSpPr>
          <p:cNvPr id="19" name="Shape 252">
            <a:extLst>
              <a:ext uri="{FF2B5EF4-FFF2-40B4-BE49-F238E27FC236}">
                <a16:creationId xmlns:a16="http://schemas.microsoft.com/office/drawing/2014/main" id="{6B989BB1-FD76-4710-A2EB-A205FF8F0032}"/>
              </a:ext>
            </a:extLst>
          </p:cNvPr>
          <p:cNvSpPr/>
          <p:nvPr/>
        </p:nvSpPr>
        <p:spPr>
          <a:xfrm>
            <a:off x="2077885" y="1691780"/>
            <a:ext cx="3483892" cy="360000"/>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a:lnSpc>
                <a:spcPct val="116666"/>
              </a:lnSpc>
              <a:buClr>
                <a:schemeClr val="dk1"/>
              </a:buClr>
              <a:buSzPts val="1100"/>
            </a:pPr>
            <a:r>
              <a:rPr lang="ja-JP" altLang="en-US" sz="1200" b="1" dirty="0">
                <a:solidFill>
                  <a:schemeClr val="tx1"/>
                </a:solidFill>
                <a:latin typeface="メイリオ"/>
                <a:ea typeface="メイリオ"/>
              </a:rPr>
              <a:t>代表取締役／福元 惇二様</a:t>
            </a:r>
          </a:p>
        </p:txBody>
      </p:sp>
      <p:sp>
        <p:nvSpPr>
          <p:cNvPr id="21" name="Shape 242">
            <a:extLst>
              <a:ext uri="{FF2B5EF4-FFF2-40B4-BE49-F238E27FC236}">
                <a16:creationId xmlns:a16="http://schemas.microsoft.com/office/drawing/2014/main" id="{3D56A1D4-2AC9-4DE9-9234-562B170A5320}"/>
              </a:ext>
            </a:extLst>
          </p:cNvPr>
          <p:cNvSpPr/>
          <p:nvPr/>
        </p:nvSpPr>
        <p:spPr>
          <a:xfrm>
            <a:off x="2077885" y="2097739"/>
            <a:ext cx="3483892" cy="378470"/>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a:lnSpc>
                <a:spcPct val="116666"/>
              </a:lnSpc>
              <a:buClr>
                <a:schemeClr val="dk1"/>
              </a:buClr>
              <a:buSzPts val="1100"/>
            </a:pPr>
            <a:endParaRPr lang="en-US" altLang="ja-JP" sz="1200" b="1" dirty="0">
              <a:solidFill>
                <a:schemeClr val="tx1"/>
              </a:solidFill>
              <a:latin typeface="メイリオ"/>
              <a:ea typeface="メイリオ"/>
            </a:endParaRPr>
          </a:p>
        </p:txBody>
      </p:sp>
      <p:sp>
        <p:nvSpPr>
          <p:cNvPr id="3" name="テキスト ボックス 2">
            <a:extLst>
              <a:ext uri="{FF2B5EF4-FFF2-40B4-BE49-F238E27FC236}">
                <a16:creationId xmlns:a16="http://schemas.microsoft.com/office/drawing/2014/main" id="{198DCF54-6E30-7CD6-7556-ED36241DF9EB}"/>
              </a:ext>
            </a:extLst>
          </p:cNvPr>
          <p:cNvSpPr txBox="1"/>
          <p:nvPr/>
        </p:nvSpPr>
        <p:spPr>
          <a:xfrm>
            <a:off x="2065379" y="2133085"/>
            <a:ext cx="4576232" cy="307777"/>
          </a:xfrm>
          <a:prstGeom prst="rect">
            <a:avLst/>
          </a:prstGeom>
          <a:noFill/>
        </p:spPr>
        <p:txBody>
          <a:bodyPr wrap="square">
            <a:spAutoFit/>
          </a:bodyPr>
          <a:lstStyle/>
          <a:p>
            <a:r>
              <a:rPr lang="en-US" altLang="ja-JP" dirty="0"/>
              <a:t>junji.fukumoto@tanso-man.com</a:t>
            </a:r>
            <a:endParaRPr lang="ja-JP" altLang="en-US" dirty="0"/>
          </a:p>
        </p:txBody>
      </p:sp>
      <p:pic>
        <p:nvPicPr>
          <p:cNvPr id="14" name="図 13">
            <a:extLst>
              <a:ext uri="{FF2B5EF4-FFF2-40B4-BE49-F238E27FC236}">
                <a16:creationId xmlns:a16="http://schemas.microsoft.com/office/drawing/2014/main" id="{01DD4F45-CC5F-3885-BAFF-2D0097BE5F6C}"/>
              </a:ext>
            </a:extLst>
          </p:cNvPr>
          <p:cNvPicPr>
            <a:picLocks noChangeAspect="1"/>
          </p:cNvPicPr>
          <p:nvPr/>
        </p:nvPicPr>
        <p:blipFill>
          <a:blip r:embed="rId3"/>
          <a:stretch>
            <a:fillRect/>
          </a:stretch>
        </p:blipFill>
        <p:spPr>
          <a:xfrm>
            <a:off x="5905218" y="2335810"/>
            <a:ext cx="2921866" cy="727556"/>
          </a:xfrm>
          <a:prstGeom prst="rect">
            <a:avLst/>
          </a:prstGeom>
        </p:spPr>
      </p:pic>
      <p:pic>
        <p:nvPicPr>
          <p:cNvPr id="5" name="図 4">
            <a:extLst>
              <a:ext uri="{FF2B5EF4-FFF2-40B4-BE49-F238E27FC236}">
                <a16:creationId xmlns:a16="http://schemas.microsoft.com/office/drawing/2014/main" id="{2051C5C1-B5D0-202A-33F0-D4BD0481A63D}"/>
              </a:ext>
            </a:extLst>
          </p:cNvPr>
          <p:cNvPicPr>
            <a:picLocks noChangeAspect="1"/>
          </p:cNvPicPr>
          <p:nvPr/>
        </p:nvPicPr>
        <p:blipFill>
          <a:blip r:embed="rId4"/>
          <a:stretch>
            <a:fillRect/>
          </a:stretch>
        </p:blipFill>
        <p:spPr>
          <a:xfrm>
            <a:off x="4678693" y="4088540"/>
            <a:ext cx="2687458" cy="1422005"/>
          </a:xfrm>
          <a:prstGeom prst="rect">
            <a:avLst/>
          </a:prstGeom>
        </p:spPr>
      </p:pic>
      <p:pic>
        <p:nvPicPr>
          <p:cNvPr id="7" name="図 6">
            <a:extLst>
              <a:ext uri="{FF2B5EF4-FFF2-40B4-BE49-F238E27FC236}">
                <a16:creationId xmlns:a16="http://schemas.microsoft.com/office/drawing/2014/main" id="{0C54A797-6642-AF77-8675-9CE095EFD4C6}"/>
              </a:ext>
            </a:extLst>
          </p:cNvPr>
          <p:cNvPicPr>
            <a:picLocks noChangeAspect="1"/>
          </p:cNvPicPr>
          <p:nvPr/>
        </p:nvPicPr>
        <p:blipFill>
          <a:blip r:embed="rId5"/>
          <a:stretch>
            <a:fillRect/>
          </a:stretch>
        </p:blipFill>
        <p:spPr>
          <a:xfrm>
            <a:off x="6314305" y="5510545"/>
            <a:ext cx="2696308" cy="1271305"/>
          </a:xfrm>
          <a:prstGeom prst="rect">
            <a:avLst/>
          </a:prstGeom>
        </p:spPr>
      </p:pic>
    </p:spTree>
    <p:extLst>
      <p:ext uri="{BB962C8B-B14F-4D97-AF65-F5344CB8AC3E}">
        <p14:creationId xmlns:p14="http://schemas.microsoft.com/office/powerpoint/2010/main" val="2639446507"/>
      </p:ext>
    </p:extLst>
  </p:cSld>
  <p:clrMapOvr>
    <a:masterClrMapping/>
  </p:clrMapOvr>
</p:sld>
</file>

<file path=ppt/theme/theme1.xml><?xml version="1.0" encoding="utf-8"?>
<a:theme xmlns:a="http://schemas.openxmlformats.org/drawingml/2006/main" name="01_Tohmatsu Proposal Template_J_20140601">
  <a:themeElements>
    <a:clrScheme name="ユーザー定義">
      <a:dk1>
        <a:srgbClr val="000000"/>
      </a:dk1>
      <a:lt1>
        <a:srgbClr val="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B5B8BCD627BDD4EBC5458851E429980" ma:contentTypeVersion="18" ma:contentTypeDescription="新しいドキュメントを作成します。" ma:contentTypeScope="" ma:versionID="b7bd48f128b12ec5934fddb3c29d63be">
  <xsd:schema xmlns:xsd="http://www.w3.org/2001/XMLSchema" xmlns:xs="http://www.w3.org/2001/XMLSchema" xmlns:p="http://schemas.microsoft.com/office/2006/metadata/properties" xmlns:ns2="e4883c5d-649b-417e-9208-f89353cbaf64" xmlns:ns3="b6c701ff-b6fd-4bee-8abe-010eb1674f7b" targetNamespace="http://schemas.microsoft.com/office/2006/metadata/properties" ma:root="true" ma:fieldsID="229cb0fc27a74fccf71c31ceee8ed45a" ns2:_="" ns3:_="">
    <xsd:import namespace="e4883c5d-649b-417e-9208-f89353cbaf64"/>
    <xsd:import namespace="b6c701ff-b6fd-4bee-8abe-010eb1674f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883c5d-649b-417e-9208-f89353cbaf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c701ff-b6fd-4bee-8abe-010eb1674f7b"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2" nillable="true" ma:displayName="Taxonomy Catch All Column" ma:hidden="true" ma:list="{b7f743a5-ef9e-4d84-91f5-27885530b219}" ma:internalName="TaxCatchAll" ma:showField="CatchAllData" ma:web="b6c701ff-b6fd-4bee-8abe-010eb1674f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4883c5d-649b-417e-9208-f89353cbaf64">
      <Terms xmlns="http://schemas.microsoft.com/office/infopath/2007/PartnerControls"/>
    </lcf76f155ced4ddcb4097134ff3c332f>
    <TaxCatchAll xmlns="b6c701ff-b6fd-4bee-8abe-010eb1674f7b" xsi:nil="true"/>
  </documentManagement>
</p:properties>
</file>

<file path=customXml/itemProps1.xml><?xml version="1.0" encoding="utf-8"?>
<ds:datastoreItem xmlns:ds="http://schemas.openxmlformats.org/officeDocument/2006/customXml" ds:itemID="{4880B74A-C04D-4A1F-B73B-C568A82244ED}">
  <ds:schemaRefs>
    <ds:schemaRef ds:uri="http://schemas.microsoft.com/sharepoint/v3/contenttype/forms"/>
  </ds:schemaRefs>
</ds:datastoreItem>
</file>

<file path=customXml/itemProps2.xml><?xml version="1.0" encoding="utf-8"?>
<ds:datastoreItem xmlns:ds="http://schemas.openxmlformats.org/officeDocument/2006/customXml" ds:itemID="{B1C71685-17CB-4F97-8335-6EC089CE6F4B}"/>
</file>

<file path=customXml/itemProps3.xml><?xml version="1.0" encoding="utf-8"?>
<ds:datastoreItem xmlns:ds="http://schemas.openxmlformats.org/officeDocument/2006/customXml" ds:itemID="{A896BF16-C07A-4D51-A650-F80A547483F8}">
  <ds:schemaRefs>
    <ds:schemaRef ds:uri="b6c701ff-b6fd-4bee-8abe-010eb1674f7b"/>
    <ds:schemaRef ds:uri="http://schemas.microsoft.com/office/2006/metadata/properties"/>
    <ds:schemaRef ds:uri="e4883c5d-649b-417e-9208-f89353cbaf64"/>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 ds:uri="http://purl.org/dc/terms/"/>
    <ds:schemaRef ds:uri="http://purl.org/dc/elements/1.1/"/>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1970</TotalTime>
  <Words>173</Words>
  <Application>Microsoft Office PowerPoint</Application>
  <PresentationFormat>画面に合わせる (4:3)</PresentationFormat>
  <Paragraphs>25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Noto Sans Symbols</vt:lpstr>
      <vt:lpstr>メイリオ</vt:lpstr>
      <vt:lpstr>Arial</vt:lpstr>
      <vt:lpstr>Calibri</vt:lpstr>
      <vt:lpstr>01_Tohmatsu Proposal Template_J_20140601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SENTAN Pitch</dc:title>
  <dc:creator>atsushi.tanimoto@tohmatsu.co.jp</dc:creator>
  <cp:lastModifiedBy>Morita, Aimi</cp:lastModifiedBy>
  <cp:revision>45</cp:revision>
  <cp:lastPrinted>2018-03-29T04:25:49Z</cp:lastPrinted>
  <dcterms:modified xsi:type="dcterms:W3CDTF">2025-03-04T09:44:27Z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2021-08-05T09:17:52Z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03da1ea6-5fbb-4e3d-8888-8d86000b88a1</vt:lpwstr>
  </property>
  <property fmtid="{D5CDD505-2E9C-101B-9397-08002B2CF9AE}" pid="8" name="MSIP_Label_ea60d57e-af5b-4752-ac57-3e4f28ca11dc_ContentBits">
    <vt:lpwstr>0</vt:lpwstr>
  </property>
  <property fmtid="{D5CDD505-2E9C-101B-9397-08002B2CF9AE}" pid="9" name="ContentTypeId">
    <vt:lpwstr>0x0101000B5B8BCD627BDD4EBC5458851E429980</vt:lpwstr>
  </property>
  <property fmtid="{D5CDD505-2E9C-101B-9397-08002B2CF9AE}" pid="10" name="MediaServiceImageTags">
    <vt:lpwstr/>
  </property>
</Properties>
</file>