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4"/>
  </p:sldMasterIdLst>
  <p:notesMasterIdLst>
    <p:notesMasterId r:id="rId6"/>
  </p:notesMasterIdLst>
  <p:sldIdLst>
    <p:sldId id="296" r:id="rId5"/>
  </p:sldIdLst>
  <p:sldSz cx="9144000" cy="6858000" type="screen4x3"/>
  <p:notesSz cx="6807200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太田 祐一" initials="太田" lastIdx="4" clrIdx="0">
    <p:extLst>
      <p:ext uri="{19B8F6BF-5375-455C-9EA6-DF929625EA0E}">
        <p15:presenceInfo xmlns:p15="http://schemas.microsoft.com/office/powerpoint/2012/main" userId="e4a7e0d55c3f45b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FFE77F-8E13-8392-8C04-8B6BD2BF28F2}" v="11" dt="2022-11-20T01:11:57.964"/>
  </p1510:revLst>
</p1510:revInfo>
</file>

<file path=ppt/tableStyles.xml><?xml version="1.0" encoding="utf-8"?>
<a:tblStyleLst xmlns:a="http://schemas.openxmlformats.org/drawingml/2006/main" def="{35CDC412-0DDB-48E6-A207-599E7A3F5F90}">
  <a:tblStyle styleId="{35CDC412-0DDB-48E6-A207-599E7A3F5F9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B"/>
          </a:solidFill>
        </a:fill>
      </a:tcStyle>
    </a:wholeTbl>
    <a:band1H>
      <a:tcTxStyle/>
      <a:tcStyle>
        <a:tcBdr/>
        <a:fill>
          <a:solidFill>
            <a:srgbClr val="CACBD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BD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2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2" y="1"/>
            <a:ext cx="2950727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6474" y="1"/>
            <a:ext cx="2949159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114550" y="744538"/>
            <a:ext cx="2579688" cy="372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0094" y="4721187"/>
            <a:ext cx="5447014" cy="447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3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2" y="9440800"/>
            <a:ext cx="2950727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6474" y="9440800"/>
            <a:ext cx="2949159" cy="49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50" tIns="47825" rIns="95650" bIns="478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0094" y="4721187"/>
            <a:ext cx="5447100" cy="44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3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0462" cy="372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2868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タイトルのみ_Proposal">
  <p:cSld name="（基本版） タイトルのみ_Proposal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hape 16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5522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B98305DF-46F7-4565-B916-F67E33A904FC}" type="slidenum">
              <a:rPr lang="en-US" altLang="ja-JP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（基本版） 目次_Proposal">
  <p:cSld name="（基本版） 目次_Proposa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hape 20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73759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24" name="Shape 24"/>
          <p:cNvSpPr txBox="1"/>
          <p:nvPr/>
        </p:nvSpPr>
        <p:spPr>
          <a:xfrm>
            <a:off x="5263753" y="7071388"/>
            <a:ext cx="3472616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</a:pPr>
            <a:r>
              <a:rPr lang="ja-JP" sz="62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© 2015. For information, contact Deloitte Touche Tohmatsu LLC.</a:t>
            </a:r>
            <a:endParaRPr sz="969"/>
          </a:p>
        </p:txBody>
      </p:sp>
      <p:sp>
        <p:nvSpPr>
          <p:cNvPr id="7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（基本版） 白紙_Proposal">
  <p:cSld name="（基本版） 白紙_Proposal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Shape 26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1754584" y="2368296"/>
            <a:ext cx="5632704" cy="248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"/>
              <a:buFont typeface="Noto Sans Symbols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中表紙_Proposal">
  <p:cSld name="（基本版） 中表紙_Proposal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Shape 29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93908" y="2124002"/>
            <a:ext cx="4778579" cy="667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1938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左サイド_レベル_Proposal">
  <p:cSld name="（基本版） コンテンツ左サイド_レベル_Proposa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Shape 32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両サイド_レベル_Proposal">
  <p:cSld name="（基本版） コンテンツ両サイド_レベル_Propo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hape 37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84461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8446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737591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3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4"/>
          </p:nvPr>
        </p:nvSpPr>
        <p:spPr>
          <a:xfrm>
            <a:off x="473759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8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（基本版） コンテンツ全面_レベル_Proposal">
  <p:cSld name="（基本版） コンテンツ全面_レベル_Proposa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Shape 44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85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84925" y="1479601"/>
            <a:ext cx="8368628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384461" y="1016000"/>
            <a:ext cx="3987692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316520" marR="0" lvl="0" indent="-158260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SzPts val="1400"/>
              <a:buNone/>
              <a:defRPr sz="969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33039" marR="0" lvl="1" indent="-211013" algn="l" rtl="0">
              <a:lnSpc>
                <a:spcPct val="106000"/>
              </a:lnSpc>
              <a:spcBef>
                <a:spcPts val="731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49559" marR="0" lvl="2" indent="-211013" algn="l" rtl="0">
              <a:lnSpc>
                <a:spcPct val="106000"/>
              </a:lnSpc>
              <a:spcBef>
                <a:spcPts val="33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6078" marR="0" lvl="3" indent="-211013" algn="l" rtl="0">
              <a:lnSpc>
                <a:spcPct val="106000"/>
              </a:lnSpc>
              <a:spcBef>
                <a:spcPts val="16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83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82598" lvl="4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5pPr>
            <a:lvl6pPr marL="1899117" lvl="5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6pPr>
            <a:lvl7pPr marL="2215637" lvl="6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7pPr>
            <a:lvl8pPr marL="2532156" lvl="7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8pPr>
            <a:lvl9pPr marL="2848676" lvl="8" indent="-158260">
              <a:spcBef>
                <a:spcPts val="0"/>
              </a:spcBef>
              <a:spcAft>
                <a:spcPts val="0"/>
              </a:spcAft>
              <a:buSzPts val="1400"/>
              <a:buNone/>
              <a:defRPr sz="1246"/>
            </a:lvl9pPr>
          </a:lstStyle>
          <a:p>
            <a:endParaRPr/>
          </a:p>
        </p:txBody>
      </p:sp>
      <p:sp>
        <p:nvSpPr>
          <p:cNvPr id="6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/>
        <p:spPr>
          <a:xfrm>
            <a:off x="1469" y="1589"/>
            <a:ext cx="1465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384926" y="136801"/>
            <a:ext cx="8374153" cy="6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384925" y="1479601"/>
            <a:ext cx="3987692" cy="4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6000"/>
              </a:lnSpc>
              <a:spcBef>
                <a:spcPts val="1056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6000"/>
              </a:lnSpc>
              <a:spcBef>
                <a:spcPts val="1056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6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631386" y="6588000"/>
            <a:ext cx="3788308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62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1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700588" y="6646890"/>
            <a:ext cx="370387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6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EC4916B2-0725-4BD3-93EE-71031919D4B5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/>
          <p:nvPr/>
        </p:nvSpPr>
        <p:spPr>
          <a:xfrm>
            <a:off x="582501" y="2102051"/>
            <a:ext cx="1440000" cy="371018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lt2"/>
                </a:solidFill>
                <a:latin typeface="メイリオ"/>
                <a:ea typeface="メイリオ"/>
              </a:rPr>
              <a:t>連絡先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38" name="Shape 238"/>
          <p:cNvSpPr/>
          <p:nvPr/>
        </p:nvSpPr>
        <p:spPr>
          <a:xfrm>
            <a:off x="582501" y="2506710"/>
            <a:ext cx="1440000" cy="432001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事業概要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2078708" y="2509850"/>
            <a:ext cx="3483892" cy="43200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 lvl="0"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自転車（部品）の製造卸販売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-10040" y="-11817"/>
            <a:ext cx="9150843" cy="5772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20"/>
              <a:buFont typeface="Noto Sans Symbols"/>
              <a:buNone/>
            </a:pPr>
            <a:endParaRPr sz="3000" b="0">
              <a:solidFill>
                <a:schemeClr val="lt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4612077" y="-12701"/>
            <a:ext cx="3995095" cy="1022252"/>
          </a:xfrm>
          <a:prstGeom prst="parallelogram">
            <a:avLst>
              <a:gd name="adj" fmla="val 25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49846" tIns="49846" rIns="49846" bIns="49846" anchor="t" anchorCtr="0">
            <a:noAutofit/>
          </a:bodyPr>
          <a:lstStyle/>
          <a:p>
            <a:pPr algn="ctr"/>
            <a:r>
              <a:rPr kumimoji="1" lang="ja-JP" altLang="en-US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ＳＥＮＴ</a:t>
            </a:r>
            <a:r>
              <a:rPr kumimoji="1" lang="ja-JP" altLang="en-US" sz="2400" b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Ａ</a:t>
            </a:r>
            <a:r>
              <a:rPr kumimoji="1" lang="ja-JP" altLang="en-US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Ｎ　</a:t>
            </a:r>
            <a:r>
              <a:rPr kumimoji="1" lang="en-US" altLang="ja-JP" sz="2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Pitch</a:t>
            </a:r>
          </a:p>
        </p:txBody>
      </p:sp>
      <p:sp>
        <p:nvSpPr>
          <p:cNvPr id="251" name="Shape 251"/>
          <p:cNvSpPr/>
          <p:nvPr/>
        </p:nvSpPr>
        <p:spPr>
          <a:xfrm>
            <a:off x="588901" y="2980944"/>
            <a:ext cx="1440000" cy="938689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事業提携ニーズ</a:t>
            </a:r>
            <a:endParaRPr sz="120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52" name="Shape 252"/>
          <p:cNvSpPr/>
          <p:nvPr/>
        </p:nvSpPr>
        <p:spPr>
          <a:xfrm>
            <a:off x="2077885" y="2980944"/>
            <a:ext cx="4860000" cy="938689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t" anchorCtr="0">
            <a:noAutofit/>
          </a:bodyPr>
          <a:lstStyle/>
          <a:p>
            <a:pPr lvl="0">
              <a:lnSpc>
                <a:spcPct val="200000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・絶対に転ばない「こげーる」の開発に協力くださる企業</a:t>
            </a:r>
            <a:endParaRPr lang="en-US" altLang="ja-JP" sz="1200" b="1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lvl="0">
              <a:lnSpc>
                <a:spcPct val="200000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・「こげーる」をお届けできる商流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</a:rPr>
              <a:t>の拡大に協力くださる企業</a:t>
            </a:r>
            <a:endParaRPr lang="en-US" altLang="ja-JP" sz="12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46" name="Shape 105">
            <a:extLst>
              <a:ext uri="{FF2B5EF4-FFF2-40B4-BE49-F238E27FC236}">
                <a16:creationId xmlns:a16="http://schemas.microsoft.com/office/drawing/2014/main" id="{0CF45C93-29D4-7745-AF5A-F0AD42816FCE}"/>
              </a:ext>
            </a:extLst>
          </p:cNvPr>
          <p:cNvSpPr txBox="1"/>
          <p:nvPr/>
        </p:nvSpPr>
        <p:spPr>
          <a:xfrm>
            <a:off x="588901" y="1457100"/>
            <a:ext cx="1284832" cy="2346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500" b="1">
                <a:solidFill>
                  <a:schemeClr val="dk1"/>
                </a:solidFill>
                <a:latin typeface="メイリオ"/>
                <a:ea typeface="メイリオ"/>
                <a:sym typeface="Arial"/>
              </a:rPr>
              <a:t>概要</a:t>
            </a:r>
            <a:endParaRPr sz="1500">
              <a:latin typeface="メイリオ"/>
              <a:ea typeface="メイリオ"/>
            </a:endParaRPr>
          </a:p>
        </p:txBody>
      </p:sp>
      <p:sp>
        <p:nvSpPr>
          <p:cNvPr id="49" name="Shape 318">
            <a:extLst>
              <a:ext uri="{FF2B5EF4-FFF2-40B4-BE49-F238E27FC236}">
                <a16:creationId xmlns:a16="http://schemas.microsoft.com/office/drawing/2014/main" id="{5BC88032-E7E1-664D-8258-8698615D6B4A}"/>
              </a:ext>
            </a:extLst>
          </p:cNvPr>
          <p:cNvSpPr txBox="1"/>
          <p:nvPr/>
        </p:nvSpPr>
        <p:spPr>
          <a:xfrm>
            <a:off x="603025" y="3904290"/>
            <a:ext cx="1403148" cy="516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r>
              <a:rPr lang="ja-JP" altLang="en-US" sz="1500" b="1" dirty="0">
                <a:solidFill>
                  <a:schemeClr val="dk1"/>
                </a:solidFill>
                <a:latin typeface="メイリオ"/>
                <a:ea typeface="メイリオ"/>
              </a:rPr>
              <a:t>ピッチ概略</a:t>
            </a:r>
            <a:endParaRPr sz="1500" dirty="0">
              <a:latin typeface="メイリオ"/>
              <a:ea typeface="メイリオ"/>
            </a:endParaRPr>
          </a:p>
        </p:txBody>
      </p:sp>
      <p:sp>
        <p:nvSpPr>
          <p:cNvPr id="31" name="Shape 234">
            <a:extLst>
              <a:ext uri="{FF2B5EF4-FFF2-40B4-BE49-F238E27FC236}">
                <a16:creationId xmlns:a16="http://schemas.microsoft.com/office/drawing/2014/main" id="{A2768F12-C859-492E-8AF9-4DAB3ED64F27}"/>
              </a:ext>
            </a:extLst>
          </p:cNvPr>
          <p:cNvSpPr/>
          <p:nvPr/>
        </p:nvSpPr>
        <p:spPr>
          <a:xfrm>
            <a:off x="582501" y="1698193"/>
            <a:ext cx="1440000" cy="360000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2308" tIns="62308" rIns="62308" bIns="62308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chemeClr val="lt2"/>
                </a:solidFill>
                <a:latin typeface="メイリオ"/>
                <a:ea typeface="メイリオ"/>
                <a:sym typeface="Arial"/>
              </a:rPr>
              <a:t>役職／登壇者名</a:t>
            </a:r>
            <a:endParaRPr sz="1200" dirty="0">
              <a:solidFill>
                <a:schemeClr val="lt2"/>
              </a:solidFill>
              <a:latin typeface="メイリオ"/>
              <a:ea typeface="メイリオ"/>
              <a:sym typeface="Arial"/>
            </a:endParaRPr>
          </a:p>
        </p:txBody>
      </p:sp>
      <p:sp>
        <p:nvSpPr>
          <p:cNvPr id="250" name="Shape 250"/>
          <p:cNvSpPr/>
          <p:nvPr/>
        </p:nvSpPr>
        <p:spPr>
          <a:xfrm>
            <a:off x="650421" y="4263857"/>
            <a:ext cx="4525083" cy="246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t" anchorCtr="0">
            <a:noAutofit/>
          </a:bodyPr>
          <a:lstStyle/>
          <a:p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▼内容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介護予防自転車「こげーる」の紹介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（４つの特徴）</a:t>
            </a:r>
            <a:endParaRPr lang="en-US" altLang="ja-JP" sz="12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◆軽くこげ～る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◆腰当て付きオリジナルサドル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◆跨ぎやすい足元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◆抜群の安定感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（今後の展望、中長期ビジョン）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◆転ばない特殊機能による介護法適応商品の可能性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・利用対象者の拡大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・利用者の購入負担の軽減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0" name="Shape 230"/>
          <p:cNvSpPr txBox="1"/>
          <p:nvPr/>
        </p:nvSpPr>
        <p:spPr>
          <a:xfrm>
            <a:off x="133387" y="795038"/>
            <a:ext cx="8877226" cy="47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r>
              <a:rPr lang="ja-JP" altLang="en-US" sz="2400" b="1" dirty="0">
                <a:latin typeface="メイリオ"/>
                <a:ea typeface="メイリオ"/>
              </a:rPr>
              <a:t>株式会社サギサカ</a:t>
            </a:r>
            <a:endParaRPr lang="en-US" altLang="ja-JP" sz="2400" b="1" dirty="0">
              <a:latin typeface="メイリオ"/>
              <a:ea typeface="メイリオ"/>
            </a:endParaRPr>
          </a:p>
          <a:p>
            <a:r>
              <a:rPr lang="ja-JP" altLang="en-US" sz="2000" b="1" dirty="0">
                <a:latin typeface="メイリオ"/>
                <a:ea typeface="メイリオ"/>
              </a:rPr>
              <a:t>アクティブエイジング～自転車で実現する健康的な未来～</a:t>
            </a:r>
            <a:endParaRPr lang="en-US" altLang="ja-JP" sz="2000" b="1" dirty="0">
              <a:latin typeface="メイリオ"/>
              <a:ea typeface="メイリオ"/>
            </a:endParaRPr>
          </a:p>
        </p:txBody>
      </p:sp>
      <p:sp>
        <p:nvSpPr>
          <p:cNvPr id="19" name="Shape 252">
            <a:extLst>
              <a:ext uri="{FF2B5EF4-FFF2-40B4-BE49-F238E27FC236}">
                <a16:creationId xmlns:a16="http://schemas.microsoft.com/office/drawing/2014/main" id="{6B989BB1-FD76-4710-A2EB-A205FF8F0032}"/>
              </a:ext>
            </a:extLst>
          </p:cNvPr>
          <p:cNvSpPr/>
          <p:nvPr/>
        </p:nvSpPr>
        <p:spPr>
          <a:xfrm>
            <a:off x="2077885" y="1691780"/>
            <a:ext cx="3483892" cy="36000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代表取締役社長／匂坂 慎祐様</a:t>
            </a:r>
          </a:p>
        </p:txBody>
      </p:sp>
      <p:sp>
        <p:nvSpPr>
          <p:cNvPr id="21" name="Shape 242">
            <a:extLst>
              <a:ext uri="{FF2B5EF4-FFF2-40B4-BE49-F238E27FC236}">
                <a16:creationId xmlns:a16="http://schemas.microsoft.com/office/drawing/2014/main" id="{3D56A1D4-2AC9-4DE9-9234-562B170A5320}"/>
              </a:ext>
            </a:extLst>
          </p:cNvPr>
          <p:cNvSpPr/>
          <p:nvPr/>
        </p:nvSpPr>
        <p:spPr>
          <a:xfrm>
            <a:off x="2077885" y="2097739"/>
            <a:ext cx="3483892" cy="378470"/>
          </a:xfrm>
          <a:prstGeom prst="rect">
            <a:avLst/>
          </a:prstGeom>
          <a:noFill/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9846" tIns="49846" rIns="49846" bIns="49846" anchor="ctr" anchorCtr="0">
            <a:noAutofit/>
          </a:bodyPr>
          <a:lstStyle/>
          <a:p>
            <a:pPr>
              <a:lnSpc>
                <a:spcPct val="116666"/>
              </a:lnSpc>
              <a:buClr>
                <a:schemeClr val="dk1"/>
              </a:buClr>
              <a:buSzPts val="1100"/>
            </a:pP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0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8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0-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6984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-</a:t>
            </a:r>
            <a:r>
              <a:rPr lang="en-US" altLang="ja-JP" sz="1200" b="1" dirty="0">
                <a:solidFill>
                  <a:schemeClr val="tx1"/>
                </a:solidFill>
                <a:latin typeface="メイリオ"/>
                <a:ea typeface="メイリオ"/>
              </a:rPr>
              <a:t>1745</a:t>
            </a:r>
            <a:r>
              <a:rPr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 </a:t>
            </a:r>
            <a:r>
              <a:rPr lang="en-US" altLang="ja-JP" sz="1200" dirty="0">
                <a:solidFill>
                  <a:schemeClr val="tx1"/>
                </a:solidFill>
                <a:latin typeface="メイリオ"/>
                <a:ea typeface="メイリオ"/>
              </a:rPr>
              <a:t>s-shin@sagisaka.co.jp</a:t>
            </a:r>
            <a:endParaRPr lang="ja-JP" altLang="en-US" sz="1200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F8DBC0E-D5CA-C13C-29D9-FBC61466B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724" y="1988223"/>
            <a:ext cx="2876951" cy="58110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BB4C1C7-9689-1AD8-529B-FA5A16E8B1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7885" y="4282643"/>
            <a:ext cx="4306426" cy="222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446507"/>
      </p:ext>
    </p:extLst>
  </p:cSld>
  <p:clrMapOvr>
    <a:masterClrMapping/>
  </p:clrMapOvr>
</p:sld>
</file>

<file path=ppt/theme/theme1.xml><?xml version="1.0" encoding="utf-8"?>
<a:theme xmlns:a="http://schemas.openxmlformats.org/drawingml/2006/main" name="01_Tohmatsu Proposal Template_J_20140601">
  <a:themeElements>
    <a:clrScheme name="ユーザー定義">
      <a:dk1>
        <a:srgbClr val="000000"/>
      </a:dk1>
      <a:lt1>
        <a:srgbClr val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883c5d-649b-417e-9208-f89353cbaf64">
      <Terms xmlns="http://schemas.microsoft.com/office/infopath/2007/PartnerControls"/>
    </lcf76f155ced4ddcb4097134ff3c332f>
    <TaxCatchAll xmlns="b6c701ff-b6fd-4bee-8abe-010eb1674f7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B5B8BCD627BDD4EBC5458851E429980" ma:contentTypeVersion="18" ma:contentTypeDescription="新しいドキュメントを作成します。" ma:contentTypeScope="" ma:versionID="b7bd48f128b12ec5934fddb3c29d63be">
  <xsd:schema xmlns:xsd="http://www.w3.org/2001/XMLSchema" xmlns:xs="http://www.w3.org/2001/XMLSchema" xmlns:p="http://schemas.microsoft.com/office/2006/metadata/properties" xmlns:ns2="e4883c5d-649b-417e-9208-f89353cbaf64" xmlns:ns3="b6c701ff-b6fd-4bee-8abe-010eb1674f7b" targetNamespace="http://schemas.microsoft.com/office/2006/metadata/properties" ma:root="true" ma:fieldsID="229cb0fc27a74fccf71c31ceee8ed45a" ns2:_="" ns3:_="">
    <xsd:import namespace="e4883c5d-649b-417e-9208-f89353cbaf64"/>
    <xsd:import namespace="b6c701ff-b6fd-4bee-8abe-010eb1674f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83c5d-649b-417e-9208-f89353cbaf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c701ff-b6fd-4bee-8abe-010eb1674f7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7f743a5-ef9e-4d84-91f5-27885530b219}" ma:internalName="TaxCatchAll" ma:showField="CatchAllData" ma:web="b6c701ff-b6fd-4bee-8abe-010eb1674f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96BF16-C07A-4D51-A650-F80A547483F8}">
  <ds:schemaRefs>
    <ds:schemaRef ds:uri="http://www.w3.org/XML/1998/namespace"/>
    <ds:schemaRef ds:uri="http://purl.org/dc/elements/1.1/"/>
    <ds:schemaRef ds:uri="http://schemas.microsoft.com/office/2006/documentManagement/types"/>
    <ds:schemaRef ds:uri="6d927f04-4f14-4c10-8fd9-7a12fb0865ac"/>
    <ds:schemaRef ds:uri="http://schemas.openxmlformats.org/package/2006/metadata/core-properties"/>
    <ds:schemaRef ds:uri="http://purl.org/dc/terms/"/>
    <ds:schemaRef ds:uri="http://purl.org/dc/dcmitype/"/>
    <ds:schemaRef ds:uri="cd3e9035-4ab5-4e08-9143-d0abd270488b"/>
    <ds:schemaRef ds:uri="http://schemas.microsoft.com/office/infopath/2007/PartnerControls"/>
    <ds:schemaRef ds:uri="http://schemas.microsoft.com/office/2006/metadata/properties"/>
    <ds:schemaRef ds:uri="e4883c5d-649b-417e-9208-f89353cbaf64"/>
    <ds:schemaRef ds:uri="b6c701ff-b6fd-4bee-8abe-010eb1674f7b"/>
  </ds:schemaRefs>
</ds:datastoreItem>
</file>

<file path=customXml/itemProps2.xml><?xml version="1.0" encoding="utf-8"?>
<ds:datastoreItem xmlns:ds="http://schemas.openxmlformats.org/officeDocument/2006/customXml" ds:itemID="{8F83AC65-BADF-45BB-A352-3B4998117389}"/>
</file>

<file path=customXml/itemProps3.xml><?xml version="1.0" encoding="utf-8"?>
<ds:datastoreItem xmlns:ds="http://schemas.openxmlformats.org/officeDocument/2006/customXml" ds:itemID="{4880B74A-C04D-4A1F-B73B-C568A82244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153</Words>
  <Application>Microsoft Office PowerPoint</Application>
  <PresentationFormat>画面に合わせる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Noto Sans Symbols</vt:lpstr>
      <vt:lpstr>メイリオ</vt:lpstr>
      <vt:lpstr>Arial</vt:lpstr>
      <vt:lpstr>Calibri</vt:lpstr>
      <vt:lpstr>01_Tohmatsu Proposal Template_J_20140601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SENTAN Pitch</dc:title>
  <dc:creator>atsushi.tanimoto@tohmatsu.co.jp</dc:creator>
  <cp:lastModifiedBy>Ito, Shunei</cp:lastModifiedBy>
  <cp:revision>42</cp:revision>
  <cp:lastPrinted>2018-03-29T04:25:49Z</cp:lastPrinted>
  <dcterms:modified xsi:type="dcterms:W3CDTF">2025-02-09T13:38:55Z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2021-08-05T09:17:52Z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03da1ea6-5fbb-4e3d-8888-8d86000b88a1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0x0101000B5B8BCD627BDD4EBC5458851E429980</vt:lpwstr>
  </property>
  <property fmtid="{D5CDD505-2E9C-101B-9397-08002B2CF9AE}" pid="10" name="MediaServiceImageTags">
    <vt:lpwstr/>
  </property>
</Properties>
</file>