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4"/>
  </p:sldMasterIdLst>
  <p:notesMasterIdLst>
    <p:notesMasterId r:id="rId6"/>
  </p:notesMasterIdLst>
  <p:sldIdLst>
    <p:sldId id="296" r:id="rId5"/>
  </p:sldIdLst>
  <p:sldSz cx="9144000" cy="6858000" type="screen4x3"/>
  <p:notesSz cx="6807200" cy="99393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太田 祐一" initials="太田" lastIdx="4" clrIdx="0">
    <p:extLst>
      <p:ext uri="{19B8F6BF-5375-455C-9EA6-DF929625EA0E}">
        <p15:presenceInfo xmlns:p15="http://schemas.microsoft.com/office/powerpoint/2012/main" userId="e4a7e0d55c3f45b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3C34B4-03D8-40C6-8D40-DE16E3A10F56}" v="270" dt="2025-01-27T02:18:48.879"/>
  </p1510:revLst>
</p1510:revInfo>
</file>

<file path=ppt/tableStyles.xml><?xml version="1.0" encoding="utf-8"?>
<a:tblStyleLst xmlns:a="http://schemas.openxmlformats.org/drawingml/2006/main" def="{35CDC412-0DDB-48E6-A207-599E7A3F5F90}">
  <a:tblStyle styleId="{35CDC412-0DDB-48E6-A207-599E7A3F5F9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7EB"/>
          </a:solidFill>
        </a:fill>
      </a:tcStyle>
    </a:wholeTbl>
    <a:band1H>
      <a:tcTxStyle/>
      <a:tcStyle>
        <a:tcBdr/>
        <a:fill>
          <a:solidFill>
            <a:srgbClr val="CACBD5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CBD5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3" d="100"/>
          <a:sy n="113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to, Masaya" userId="11c11b94-9eb5-4991-874f-3287c16664c6" providerId="ADAL" clId="{343C34B4-03D8-40C6-8D40-DE16E3A10F56}"/>
    <pc:docChg chg="undo custSel modSld">
      <pc:chgData name="Sato, Masaya" userId="11c11b94-9eb5-4991-874f-3287c16664c6" providerId="ADAL" clId="{343C34B4-03D8-40C6-8D40-DE16E3A10F56}" dt="2025-01-27T02:35:20.540" v="1012" actId="14100"/>
      <pc:docMkLst>
        <pc:docMk/>
      </pc:docMkLst>
      <pc:sldChg chg="addSp modSp mod">
        <pc:chgData name="Sato, Masaya" userId="11c11b94-9eb5-4991-874f-3287c16664c6" providerId="ADAL" clId="{343C34B4-03D8-40C6-8D40-DE16E3A10F56}" dt="2025-01-27T02:35:20.540" v="1012" actId="14100"/>
        <pc:sldMkLst>
          <pc:docMk/>
          <pc:sldMk cId="2639446507" sldId="296"/>
        </pc:sldMkLst>
        <pc:spChg chg="mod">
          <ac:chgData name="Sato, Masaya" userId="11c11b94-9eb5-4991-874f-3287c16664c6" providerId="ADAL" clId="{343C34B4-03D8-40C6-8D40-DE16E3A10F56}" dt="2025-01-27T02:33:32.706" v="996" actId="1076"/>
          <ac:spMkLst>
            <pc:docMk/>
            <pc:sldMk cId="2639446507" sldId="296"/>
            <ac:spMk id="49" creationId="{5BC88032-E7E1-664D-8258-8698615D6B4A}"/>
          </ac:spMkLst>
        </pc:spChg>
        <pc:spChg chg="mod">
          <ac:chgData name="Sato, Masaya" userId="11c11b94-9eb5-4991-874f-3287c16664c6" providerId="ADAL" clId="{343C34B4-03D8-40C6-8D40-DE16E3A10F56}" dt="2025-01-27T02:33:38.397" v="997" actId="1076"/>
          <ac:spMkLst>
            <pc:docMk/>
            <pc:sldMk cId="2639446507" sldId="296"/>
            <ac:spMk id="250" creationId="{00000000-0000-0000-0000-000000000000}"/>
          </ac:spMkLst>
        </pc:spChg>
        <pc:spChg chg="mod">
          <ac:chgData name="Sato, Masaya" userId="11c11b94-9eb5-4991-874f-3287c16664c6" providerId="ADAL" clId="{343C34B4-03D8-40C6-8D40-DE16E3A10F56}" dt="2025-01-27T02:25:11.769" v="272" actId="14100"/>
          <ac:spMkLst>
            <pc:docMk/>
            <pc:sldMk cId="2639446507" sldId="296"/>
            <ac:spMk id="251" creationId="{00000000-0000-0000-0000-000000000000}"/>
          </ac:spMkLst>
        </pc:spChg>
        <pc:spChg chg="mod">
          <ac:chgData name="Sato, Masaya" userId="11c11b94-9eb5-4991-874f-3287c16664c6" providerId="ADAL" clId="{343C34B4-03D8-40C6-8D40-DE16E3A10F56}" dt="2025-01-27T02:25:39.202" v="305" actId="20577"/>
          <ac:spMkLst>
            <pc:docMk/>
            <pc:sldMk cId="2639446507" sldId="296"/>
            <ac:spMk id="252" creationId="{00000000-0000-0000-0000-000000000000}"/>
          </ac:spMkLst>
        </pc:spChg>
        <pc:picChg chg="add mod">
          <ac:chgData name="Sato, Masaya" userId="11c11b94-9eb5-4991-874f-3287c16664c6" providerId="ADAL" clId="{343C34B4-03D8-40C6-8D40-DE16E3A10F56}" dt="2025-01-27T02:35:20.540" v="1012" actId="14100"/>
          <ac:picMkLst>
            <pc:docMk/>
            <pc:sldMk cId="2639446507" sldId="296"/>
            <ac:picMk id="4" creationId="{FFA917E1-46EB-E94F-F748-42BF463F2F85}"/>
          </ac:picMkLst>
        </pc:picChg>
        <pc:picChg chg="mod">
          <ac:chgData name="Sato, Masaya" userId="11c11b94-9eb5-4991-874f-3287c16664c6" providerId="ADAL" clId="{343C34B4-03D8-40C6-8D40-DE16E3A10F56}" dt="2025-01-27T02:35:02.161" v="1008" actId="1076"/>
          <ac:picMkLst>
            <pc:docMk/>
            <pc:sldMk cId="2639446507" sldId="296"/>
            <ac:picMk id="13" creationId="{7B49416D-93EE-8583-5936-0E046DD2E482}"/>
          </ac:picMkLst>
        </pc:picChg>
      </pc:sldChg>
    </pc:docChg>
  </pc:docChgLst>
  <pc:docChgLst>
    <pc:chgData name="Sato, Masaya" userId="11c11b94-9eb5-4991-874f-3287c16664c6" providerId="ADAL" clId="{788F57BD-DBD0-4BE8-94F8-85EAA083B40F}"/>
    <pc:docChg chg="undo custSel modSld">
      <pc:chgData name="Sato, Masaya" userId="11c11b94-9eb5-4991-874f-3287c16664c6" providerId="ADAL" clId="{788F57BD-DBD0-4BE8-94F8-85EAA083B40F}" dt="2025-01-23T07:01:09.791" v="495" actId="13926"/>
      <pc:docMkLst>
        <pc:docMk/>
      </pc:docMkLst>
      <pc:sldChg chg="addSp delSp modSp mod">
        <pc:chgData name="Sato, Masaya" userId="11c11b94-9eb5-4991-874f-3287c16664c6" providerId="ADAL" clId="{788F57BD-DBD0-4BE8-94F8-85EAA083B40F}" dt="2025-01-23T07:01:09.791" v="495" actId="13926"/>
        <pc:sldMkLst>
          <pc:docMk/>
          <pc:sldMk cId="2639446507" sldId="296"/>
        </pc:sldMkLst>
        <pc:spChg chg="add mod">
          <ac:chgData name="Sato, Masaya" userId="11c11b94-9eb5-4991-874f-3287c16664c6" providerId="ADAL" clId="{788F57BD-DBD0-4BE8-94F8-85EAA083B40F}" dt="2025-01-23T06:51:59.159" v="275" actId="1076"/>
          <ac:spMkLst>
            <pc:docMk/>
            <pc:sldMk cId="2639446507" sldId="296"/>
            <ac:spMk id="3" creationId="{198DCF54-6E30-7CD6-7556-ED36241DF9EB}"/>
          </ac:spMkLst>
        </pc:spChg>
        <pc:spChg chg="add mod">
          <ac:chgData name="Sato, Masaya" userId="11c11b94-9eb5-4991-874f-3287c16664c6" providerId="ADAL" clId="{788F57BD-DBD0-4BE8-94F8-85EAA083B40F}" dt="2025-01-23T06:57:55.426" v="400" actId="164"/>
          <ac:spMkLst>
            <pc:docMk/>
            <pc:sldMk cId="2639446507" sldId="296"/>
            <ac:spMk id="5" creationId="{736D977B-6BE4-44D5-403A-16F272A2CD26}"/>
          </ac:spMkLst>
        </pc:spChg>
        <pc:spChg chg="add mod">
          <ac:chgData name="Sato, Masaya" userId="11c11b94-9eb5-4991-874f-3287c16664c6" providerId="ADAL" clId="{788F57BD-DBD0-4BE8-94F8-85EAA083B40F}" dt="2025-01-23T06:57:55.426" v="400" actId="164"/>
          <ac:spMkLst>
            <pc:docMk/>
            <pc:sldMk cId="2639446507" sldId="296"/>
            <ac:spMk id="7" creationId="{9C5C2BEC-FCB6-ED90-7DAE-674E12F3FFC9}"/>
          </ac:spMkLst>
        </pc:spChg>
        <pc:spChg chg="add mod">
          <ac:chgData name="Sato, Masaya" userId="11c11b94-9eb5-4991-874f-3287c16664c6" providerId="ADAL" clId="{788F57BD-DBD0-4BE8-94F8-85EAA083B40F}" dt="2025-01-23T06:59:07.312" v="468" actId="1076"/>
          <ac:spMkLst>
            <pc:docMk/>
            <pc:sldMk cId="2639446507" sldId="296"/>
            <ac:spMk id="10" creationId="{E84303A9-5E18-D3DD-98A8-928AA3F33652}"/>
          </ac:spMkLst>
        </pc:spChg>
        <pc:spChg chg="add mod">
          <ac:chgData name="Sato, Masaya" userId="11c11b94-9eb5-4991-874f-3287c16664c6" providerId="ADAL" clId="{788F57BD-DBD0-4BE8-94F8-85EAA083B40F}" dt="2025-01-23T06:59:39.575" v="481" actId="1076"/>
          <ac:spMkLst>
            <pc:docMk/>
            <pc:sldMk cId="2639446507" sldId="296"/>
            <ac:spMk id="11" creationId="{ACCFD4B4-12C5-9D3F-BB5F-C928B90FF3BA}"/>
          </ac:spMkLst>
        </pc:spChg>
        <pc:spChg chg="mod">
          <ac:chgData name="Sato, Masaya" userId="11c11b94-9eb5-4991-874f-3287c16664c6" providerId="ADAL" clId="{788F57BD-DBD0-4BE8-94F8-85EAA083B40F}" dt="2025-01-23T06:49:38.672" v="123" actId="20577"/>
          <ac:spMkLst>
            <pc:docMk/>
            <pc:sldMk cId="2639446507" sldId="296"/>
            <ac:spMk id="19" creationId="{6B989BB1-FD76-4710-A2EB-A205FF8F0032}"/>
          </ac:spMkLst>
        </pc:spChg>
        <pc:spChg chg="mod">
          <ac:chgData name="Sato, Masaya" userId="11c11b94-9eb5-4991-874f-3287c16664c6" providerId="ADAL" clId="{788F57BD-DBD0-4BE8-94F8-85EAA083B40F}" dt="2025-01-23T06:49:56.595" v="153" actId="20577"/>
          <ac:spMkLst>
            <pc:docMk/>
            <pc:sldMk cId="2639446507" sldId="296"/>
            <ac:spMk id="21" creationId="{3D56A1D4-2AC9-4DE9-9234-562B170A5320}"/>
          </ac:spMkLst>
        </pc:spChg>
        <pc:spChg chg="mod">
          <ac:chgData name="Sato, Masaya" userId="11c11b94-9eb5-4991-874f-3287c16664c6" providerId="ADAL" clId="{788F57BD-DBD0-4BE8-94F8-85EAA083B40F}" dt="2025-01-23T07:00:58.864" v="494" actId="1076"/>
          <ac:spMkLst>
            <pc:docMk/>
            <pc:sldMk cId="2639446507" sldId="296"/>
            <ac:spMk id="49" creationId="{5BC88032-E7E1-664D-8258-8698615D6B4A}"/>
          </ac:spMkLst>
        </pc:spChg>
        <pc:spChg chg="mod">
          <ac:chgData name="Sato, Masaya" userId="11c11b94-9eb5-4991-874f-3287c16664c6" providerId="ADAL" clId="{788F57BD-DBD0-4BE8-94F8-85EAA083B40F}" dt="2025-01-23T06:49:30.128" v="101" actId="20577"/>
          <ac:spMkLst>
            <pc:docMk/>
            <pc:sldMk cId="2639446507" sldId="296"/>
            <ac:spMk id="230" creationId="{00000000-0000-0000-0000-000000000000}"/>
          </ac:spMkLst>
        </pc:spChg>
        <pc:spChg chg="mod">
          <ac:chgData name="Sato, Masaya" userId="11c11b94-9eb5-4991-874f-3287c16664c6" providerId="ADAL" clId="{788F57BD-DBD0-4BE8-94F8-85EAA083B40F}" dt="2025-01-23T06:53:48.394" v="394" actId="14100"/>
          <ac:spMkLst>
            <pc:docMk/>
            <pc:sldMk cId="2639446507" sldId="296"/>
            <ac:spMk id="238" creationId="{00000000-0000-0000-0000-000000000000}"/>
          </ac:spMkLst>
        </pc:spChg>
        <pc:spChg chg="mod">
          <ac:chgData name="Sato, Masaya" userId="11c11b94-9eb5-4991-874f-3287c16664c6" providerId="ADAL" clId="{788F57BD-DBD0-4BE8-94F8-85EAA083B40F}" dt="2025-01-23T06:53:56.506" v="395" actId="14100"/>
          <ac:spMkLst>
            <pc:docMk/>
            <pc:sldMk cId="2639446507" sldId="296"/>
            <ac:spMk id="242" creationId="{00000000-0000-0000-0000-000000000000}"/>
          </ac:spMkLst>
        </pc:spChg>
        <pc:spChg chg="mod">
          <ac:chgData name="Sato, Masaya" userId="11c11b94-9eb5-4991-874f-3287c16664c6" providerId="ADAL" clId="{788F57BD-DBD0-4BE8-94F8-85EAA083B40F}" dt="2025-01-23T07:01:09.791" v="495" actId="13926"/>
          <ac:spMkLst>
            <pc:docMk/>
            <pc:sldMk cId="2639446507" sldId="296"/>
            <ac:spMk id="250" creationId="{00000000-0000-0000-0000-000000000000}"/>
          </ac:spMkLst>
        </pc:spChg>
        <pc:spChg chg="mod">
          <ac:chgData name="Sato, Masaya" userId="11c11b94-9eb5-4991-874f-3287c16664c6" providerId="ADAL" clId="{788F57BD-DBD0-4BE8-94F8-85EAA083B40F}" dt="2025-01-23T06:54:02.077" v="396" actId="1076"/>
          <ac:spMkLst>
            <pc:docMk/>
            <pc:sldMk cId="2639446507" sldId="296"/>
            <ac:spMk id="251" creationId="{00000000-0000-0000-0000-000000000000}"/>
          </ac:spMkLst>
        </pc:spChg>
        <pc:spChg chg="mod">
          <ac:chgData name="Sato, Masaya" userId="11c11b94-9eb5-4991-874f-3287c16664c6" providerId="ADAL" clId="{788F57BD-DBD0-4BE8-94F8-85EAA083B40F}" dt="2025-01-23T07:00:34.816" v="488" actId="13926"/>
          <ac:spMkLst>
            <pc:docMk/>
            <pc:sldMk cId="2639446507" sldId="296"/>
            <ac:spMk id="252" creationId="{00000000-0000-0000-0000-000000000000}"/>
          </ac:spMkLst>
        </pc:spChg>
        <pc:grpChg chg="add del mod">
          <ac:chgData name="Sato, Masaya" userId="11c11b94-9eb5-4991-874f-3287c16664c6" providerId="ADAL" clId="{788F57BD-DBD0-4BE8-94F8-85EAA083B40F}" dt="2025-01-23T06:58:40.688" v="461" actId="478"/>
          <ac:grpSpMkLst>
            <pc:docMk/>
            <pc:sldMk cId="2639446507" sldId="296"/>
            <ac:grpSpMk id="9" creationId="{8E9B7A33-8C39-343D-C23A-F8F7703A2BFC}"/>
          </ac:grpSpMkLst>
        </pc:grpChg>
        <pc:picChg chg="del">
          <ac:chgData name="Sato, Masaya" userId="11c11b94-9eb5-4991-874f-3287c16664c6" providerId="ADAL" clId="{788F57BD-DBD0-4BE8-94F8-85EAA083B40F}" dt="2025-01-23T06:54:10.162" v="398" actId="478"/>
          <ac:picMkLst>
            <pc:docMk/>
            <pc:sldMk cId="2639446507" sldId="296"/>
            <ac:picMk id="4" creationId="{9D8D8E6C-678A-6D65-C839-7BFD8ABA6794}"/>
          </ac:picMkLst>
        </pc:picChg>
        <pc:picChg chg="del mod">
          <ac:chgData name="Sato, Masaya" userId="11c11b94-9eb5-4991-874f-3287c16664c6" providerId="ADAL" clId="{788F57BD-DBD0-4BE8-94F8-85EAA083B40F}" dt="2025-01-23T06:58:53.505" v="465" actId="478"/>
          <ac:picMkLst>
            <pc:docMk/>
            <pc:sldMk cId="2639446507" sldId="296"/>
            <ac:picMk id="6" creationId="{E887E2D3-5135-3EA0-B0BE-96BB4722DE2C}"/>
          </ac:picMkLst>
        </pc:picChg>
        <pc:picChg chg="del">
          <ac:chgData name="Sato, Masaya" userId="11c11b94-9eb5-4991-874f-3287c16664c6" providerId="ADAL" clId="{788F57BD-DBD0-4BE8-94F8-85EAA083B40F}" dt="2025-01-23T06:59:54.108" v="482" actId="478"/>
          <ac:picMkLst>
            <pc:docMk/>
            <pc:sldMk cId="2639446507" sldId="296"/>
            <ac:picMk id="8" creationId="{3313CB74-9D16-2BED-BF9E-DFA897622BD7}"/>
          </ac:picMkLst>
        </pc:picChg>
        <pc:picChg chg="add mod">
          <ac:chgData name="Sato, Masaya" userId="11c11b94-9eb5-4991-874f-3287c16664c6" providerId="ADAL" clId="{788F57BD-DBD0-4BE8-94F8-85EAA083B40F}" dt="2025-01-23T07:00:23.929" v="485" actId="1076"/>
          <ac:picMkLst>
            <pc:docMk/>
            <pc:sldMk cId="2639446507" sldId="296"/>
            <ac:picMk id="13" creationId="{7B49416D-93EE-8583-5936-0E046DD2E48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2" y="1"/>
            <a:ext cx="2950727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6474" y="1"/>
            <a:ext cx="2949159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114550" y="744538"/>
            <a:ext cx="2579688" cy="372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0094" y="4721187"/>
            <a:ext cx="5447014" cy="447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2" y="9440800"/>
            <a:ext cx="2950727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6474" y="9440800"/>
            <a:ext cx="2949159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50" tIns="47825" rIns="95650" bIns="478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680094" y="4721187"/>
            <a:ext cx="5447100" cy="44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3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70462" cy="372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2868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タイトルのみ_Proposal">
  <p:cSld name="（基本版） タイトルのみ_Proposal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Shape 16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84926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6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5522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B98305DF-46F7-4565-B916-F67E33A904FC}" type="slidenum">
              <a:rPr lang="en-US" altLang="ja-JP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（基本版） 目次_Proposal">
  <p:cSld name="（基本版） 目次_Proposa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hape 20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84461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8446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73759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24" name="Shape 24"/>
          <p:cNvSpPr txBox="1"/>
          <p:nvPr/>
        </p:nvSpPr>
        <p:spPr>
          <a:xfrm>
            <a:off x="5263753" y="7071388"/>
            <a:ext cx="3472616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</a:pPr>
            <a:r>
              <a:rPr lang="ja-JP" sz="623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© 2015. For information, contact Deloitte Touche Tohmatsu LLC.</a:t>
            </a:r>
            <a:endParaRPr sz="969"/>
          </a:p>
        </p:txBody>
      </p:sp>
      <p:sp>
        <p:nvSpPr>
          <p:cNvPr id="7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（基本版） 白紙_Proposal">
  <p:cSld name="（基本版） 白紙_Proposal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Shape 26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1754584" y="2368296"/>
            <a:ext cx="5632704" cy="2487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"/>
              <a:buFont typeface="Noto Sans Symbols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中表紙_Proposal">
  <p:cSld name="（基本版） 中表紙_Proposal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Shape 29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93908" y="2124002"/>
            <a:ext cx="4778579" cy="667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1938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コンテンツ左サイド_レベル_Proposal">
  <p:cSld name="（基本版） コンテンツ左サイド_レベル_Proposa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Shape 32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84461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8446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6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コンテンツ両サイド_レベル_Proposal">
  <p:cSld name="（基本版） コンテンツ両サイド_レベル_Proposal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Shape 37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84461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38446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73759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3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4"/>
          </p:nvPr>
        </p:nvSpPr>
        <p:spPr>
          <a:xfrm>
            <a:off x="473759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8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コンテンツ全面_レベル_Proposal">
  <p:cSld name="（基本版） コンテンツ全面_レベル_Proposa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Shape 44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84926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84925" y="1479601"/>
            <a:ext cx="8368628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6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384926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384925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6000"/>
              </a:lnSpc>
              <a:spcBef>
                <a:spcPts val="1056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6000"/>
              </a:lnSpc>
              <a:spcBef>
                <a:spcPts val="105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6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631386" y="6588000"/>
            <a:ext cx="3788308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62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/>
          <p:nvPr/>
        </p:nvSpPr>
        <p:spPr>
          <a:xfrm>
            <a:off x="582501" y="2102051"/>
            <a:ext cx="1440000" cy="371018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>
                <a:solidFill>
                  <a:schemeClr val="lt2"/>
                </a:solidFill>
                <a:latin typeface="メイリオ"/>
                <a:ea typeface="メイリオ"/>
              </a:rPr>
              <a:t>連絡先</a:t>
            </a:r>
            <a:endParaRPr sz="120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238" name="Shape 238"/>
          <p:cNvSpPr/>
          <p:nvPr/>
        </p:nvSpPr>
        <p:spPr>
          <a:xfrm>
            <a:off x="582501" y="2506709"/>
            <a:ext cx="1440000" cy="727557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lt2"/>
                </a:solidFill>
                <a:latin typeface="メイリオ"/>
                <a:ea typeface="メイリオ"/>
                <a:sym typeface="Arial"/>
              </a:rPr>
              <a:t>事業概要</a:t>
            </a:r>
            <a:endParaRPr sz="120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242" name="Shape 242"/>
          <p:cNvSpPr/>
          <p:nvPr/>
        </p:nvSpPr>
        <p:spPr>
          <a:xfrm>
            <a:off x="2078708" y="2509849"/>
            <a:ext cx="3483892" cy="705365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 lvl="0">
              <a:lnSpc>
                <a:spcPct val="116666"/>
              </a:lnSpc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白豆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AI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画像選別＆焙煎温度制御によるコーヒー豆の販売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/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アグリテックを中心とした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AI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技術、ソフト開発、通信機器デバイス製造、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IT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サポート等</a:t>
            </a:r>
            <a:endParaRPr lang="en-US" altLang="ja-JP" sz="1200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243" name="Shape 243"/>
          <p:cNvSpPr txBox="1"/>
          <p:nvPr/>
        </p:nvSpPr>
        <p:spPr>
          <a:xfrm>
            <a:off x="-10040" y="-11817"/>
            <a:ext cx="9150843" cy="5772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20"/>
              <a:buFont typeface="Noto Sans Symbols"/>
              <a:buNone/>
            </a:pPr>
            <a:endParaRPr sz="3000" b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44" name="Shape 244"/>
          <p:cNvSpPr/>
          <p:nvPr/>
        </p:nvSpPr>
        <p:spPr>
          <a:xfrm>
            <a:off x="4612077" y="-12701"/>
            <a:ext cx="3995095" cy="1022252"/>
          </a:xfrm>
          <a:prstGeom prst="parallelogram">
            <a:avLst>
              <a:gd name="adj" fmla="val 25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49846" tIns="49846" rIns="49846" bIns="49846" anchor="t" anchorCtr="0">
            <a:noAutofit/>
          </a:bodyPr>
          <a:lstStyle/>
          <a:p>
            <a:pPr algn="ctr"/>
            <a:r>
              <a:rPr kumimoji="1" lang="ja-JP" altLang="en-US" sz="24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ＳＥＮＴ</a:t>
            </a:r>
            <a:r>
              <a:rPr kumimoji="1" lang="ja-JP" altLang="en-US" sz="2400" b="1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Ａ</a:t>
            </a:r>
            <a:r>
              <a:rPr kumimoji="1" lang="ja-JP" altLang="en-US" sz="24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Ｎ　</a:t>
            </a:r>
            <a:r>
              <a:rPr kumimoji="1" lang="en-US" altLang="ja-JP" sz="24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Pitch</a:t>
            </a:r>
          </a:p>
        </p:txBody>
      </p:sp>
      <p:sp>
        <p:nvSpPr>
          <p:cNvPr id="251" name="Shape 251"/>
          <p:cNvSpPr/>
          <p:nvPr/>
        </p:nvSpPr>
        <p:spPr>
          <a:xfrm>
            <a:off x="588901" y="3282485"/>
            <a:ext cx="1440000" cy="651249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>
                <a:solidFill>
                  <a:schemeClr val="lt2"/>
                </a:solidFill>
                <a:latin typeface="メイリオ"/>
                <a:ea typeface="メイリオ"/>
                <a:sym typeface="Arial"/>
              </a:rPr>
              <a:t>事業提携ニーズ</a:t>
            </a:r>
            <a:endParaRPr sz="120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252" name="Shape 252"/>
          <p:cNvSpPr/>
          <p:nvPr/>
        </p:nvSpPr>
        <p:spPr>
          <a:xfrm>
            <a:off x="2077885" y="3279816"/>
            <a:ext cx="3483892" cy="651249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・コーヒー配合機の販売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/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活用方法をお持ちの方</a:t>
            </a:r>
            <a:endParaRPr lang="en-US" altLang="ja-JP" sz="1200" b="1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pPr lvl="0"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・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AI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技術を使ったニーズをお持ちの方</a:t>
            </a:r>
            <a:endParaRPr lang="en-US" altLang="ja-JP" sz="1200" b="1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pPr lvl="0"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・爆速制作能力を活かしてくれる方</a:t>
            </a:r>
            <a:endParaRPr lang="en-US" altLang="ja-JP" sz="1200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46" name="Shape 105">
            <a:extLst>
              <a:ext uri="{FF2B5EF4-FFF2-40B4-BE49-F238E27FC236}">
                <a16:creationId xmlns:a16="http://schemas.microsoft.com/office/drawing/2014/main" id="{0CF45C93-29D4-7745-AF5A-F0AD42816FCE}"/>
              </a:ext>
            </a:extLst>
          </p:cNvPr>
          <p:cNvSpPr txBox="1"/>
          <p:nvPr/>
        </p:nvSpPr>
        <p:spPr>
          <a:xfrm>
            <a:off x="588901" y="1457100"/>
            <a:ext cx="1284832" cy="2346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500" b="1">
                <a:solidFill>
                  <a:schemeClr val="dk1"/>
                </a:solidFill>
                <a:latin typeface="メイリオ"/>
                <a:ea typeface="メイリオ"/>
                <a:sym typeface="Arial"/>
              </a:rPr>
              <a:t>概要</a:t>
            </a:r>
            <a:endParaRPr sz="1500">
              <a:latin typeface="メイリオ"/>
              <a:ea typeface="メイリオ"/>
            </a:endParaRPr>
          </a:p>
        </p:txBody>
      </p:sp>
      <p:sp>
        <p:nvSpPr>
          <p:cNvPr id="49" name="Shape 318">
            <a:extLst>
              <a:ext uri="{FF2B5EF4-FFF2-40B4-BE49-F238E27FC236}">
                <a16:creationId xmlns:a16="http://schemas.microsoft.com/office/drawing/2014/main" id="{5BC88032-E7E1-664D-8258-8698615D6B4A}"/>
              </a:ext>
            </a:extLst>
          </p:cNvPr>
          <p:cNvSpPr txBox="1"/>
          <p:nvPr/>
        </p:nvSpPr>
        <p:spPr>
          <a:xfrm>
            <a:off x="470585" y="4088819"/>
            <a:ext cx="1403148" cy="516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r>
              <a:rPr lang="ja-JP" altLang="en-US" sz="1500" b="1" dirty="0">
                <a:solidFill>
                  <a:schemeClr val="dk1"/>
                </a:solidFill>
                <a:latin typeface="メイリオ"/>
                <a:ea typeface="メイリオ"/>
              </a:rPr>
              <a:t>ピッチ概略</a:t>
            </a:r>
            <a:endParaRPr sz="1500" dirty="0">
              <a:latin typeface="メイリオ"/>
              <a:ea typeface="メイリオ"/>
            </a:endParaRPr>
          </a:p>
        </p:txBody>
      </p:sp>
      <p:sp>
        <p:nvSpPr>
          <p:cNvPr id="31" name="Shape 234">
            <a:extLst>
              <a:ext uri="{FF2B5EF4-FFF2-40B4-BE49-F238E27FC236}">
                <a16:creationId xmlns:a16="http://schemas.microsoft.com/office/drawing/2014/main" id="{A2768F12-C859-492E-8AF9-4DAB3ED64F27}"/>
              </a:ext>
            </a:extLst>
          </p:cNvPr>
          <p:cNvSpPr/>
          <p:nvPr/>
        </p:nvSpPr>
        <p:spPr>
          <a:xfrm>
            <a:off x="582501" y="1698193"/>
            <a:ext cx="1440000" cy="360000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>
                <a:solidFill>
                  <a:schemeClr val="lt2"/>
                </a:solidFill>
                <a:latin typeface="メイリオ"/>
                <a:ea typeface="メイリオ"/>
                <a:sym typeface="Arial"/>
              </a:rPr>
              <a:t>役職／登壇者名</a:t>
            </a:r>
            <a:endParaRPr sz="1200" dirty="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250" name="Shape 250"/>
          <p:cNvSpPr/>
          <p:nvPr/>
        </p:nvSpPr>
        <p:spPr>
          <a:xfrm>
            <a:off x="582501" y="4512969"/>
            <a:ext cx="4355356" cy="2049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t" anchorCtr="0">
            <a:noAutofit/>
          </a:bodyPr>
          <a:lstStyle/>
          <a:p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▼内容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（コーヒー選びに関する課題）</a:t>
            </a:r>
            <a:endParaRPr lang="en-US" altLang="ja-JP" sz="12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◆品種や酸味、苦みといった様々な要素から、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好みの豆を選択することが難しい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（ソリューション）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AI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を用いたコーヒー豆の「①選別②分類③配合」を行う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Flavor Craft AI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の提供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（今後の展望）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Flavor Craft AI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の販売拡大を行うと共に、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AI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技術を利用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した様々なソリューションを提供していく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0" name="Shape 230"/>
          <p:cNvSpPr txBox="1"/>
          <p:nvPr/>
        </p:nvSpPr>
        <p:spPr>
          <a:xfrm>
            <a:off x="133387" y="795038"/>
            <a:ext cx="8877226" cy="47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r>
              <a:rPr lang="ja-JP" altLang="en-US" sz="2400" b="1" dirty="0">
                <a:latin typeface="メイリオ"/>
                <a:ea typeface="メイリオ"/>
              </a:rPr>
              <a:t>みはたま株式会社</a:t>
            </a:r>
            <a:endParaRPr lang="en-US" altLang="ja-JP" sz="2400" b="1" dirty="0">
              <a:latin typeface="メイリオ"/>
              <a:ea typeface="メイリオ"/>
            </a:endParaRPr>
          </a:p>
          <a:p>
            <a:r>
              <a:rPr lang="ja-JP" altLang="en-US" sz="2000" b="1" dirty="0">
                <a:latin typeface="メイリオ"/>
                <a:ea typeface="メイリオ"/>
              </a:rPr>
              <a:t>「</a:t>
            </a:r>
            <a:r>
              <a:rPr lang="en-US" altLang="ja-JP" sz="2000" b="1" dirty="0">
                <a:latin typeface="メイリオ"/>
                <a:ea typeface="メイリオ"/>
              </a:rPr>
              <a:t>AI</a:t>
            </a:r>
            <a:r>
              <a:rPr lang="ja-JP" altLang="en-US" sz="2000" b="1" dirty="0">
                <a:latin typeface="メイリオ"/>
                <a:ea typeface="メイリオ"/>
              </a:rPr>
              <a:t>を利用したコーヒー選択のパラダイムシフトを起こします」</a:t>
            </a:r>
            <a:endParaRPr lang="en-US" altLang="ja-JP" sz="2000" b="1" dirty="0">
              <a:latin typeface="メイリオ"/>
              <a:ea typeface="メイリオ"/>
            </a:endParaRPr>
          </a:p>
        </p:txBody>
      </p:sp>
      <p:sp>
        <p:nvSpPr>
          <p:cNvPr id="19" name="Shape 252">
            <a:extLst>
              <a:ext uri="{FF2B5EF4-FFF2-40B4-BE49-F238E27FC236}">
                <a16:creationId xmlns:a16="http://schemas.microsoft.com/office/drawing/2014/main" id="{6B989BB1-FD76-4710-A2EB-A205FF8F0032}"/>
              </a:ext>
            </a:extLst>
          </p:cNvPr>
          <p:cNvSpPr/>
          <p:nvPr/>
        </p:nvSpPr>
        <p:spPr>
          <a:xfrm>
            <a:off x="2077885" y="1691780"/>
            <a:ext cx="3483892" cy="360000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>
              <a:lnSpc>
                <a:spcPct val="116666"/>
              </a:lnSpc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代表取締役／山本 美沙様</a:t>
            </a:r>
          </a:p>
        </p:txBody>
      </p:sp>
      <p:sp>
        <p:nvSpPr>
          <p:cNvPr id="21" name="Shape 242">
            <a:extLst>
              <a:ext uri="{FF2B5EF4-FFF2-40B4-BE49-F238E27FC236}">
                <a16:creationId xmlns:a16="http://schemas.microsoft.com/office/drawing/2014/main" id="{3D56A1D4-2AC9-4DE9-9234-562B170A5320}"/>
              </a:ext>
            </a:extLst>
          </p:cNvPr>
          <p:cNvSpPr/>
          <p:nvPr/>
        </p:nvSpPr>
        <p:spPr>
          <a:xfrm>
            <a:off x="2077885" y="2097739"/>
            <a:ext cx="3483892" cy="378470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>
              <a:lnSpc>
                <a:spcPct val="116666"/>
              </a:lnSpc>
              <a:buClr>
                <a:schemeClr val="dk1"/>
              </a:buClr>
              <a:buSzPts val="1100"/>
            </a:pPr>
            <a:endParaRPr lang="en-US" altLang="ja-JP" sz="1200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8DCF54-6E30-7CD6-7556-ED36241DF9EB}"/>
              </a:ext>
            </a:extLst>
          </p:cNvPr>
          <p:cNvSpPr txBox="1"/>
          <p:nvPr/>
        </p:nvSpPr>
        <p:spPr>
          <a:xfrm>
            <a:off x="2065379" y="2133085"/>
            <a:ext cx="457623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mihatama.coffee@gmail.com</a:t>
            </a:r>
          </a:p>
        </p:txBody>
      </p:sp>
      <p:sp>
        <p:nvSpPr>
          <p:cNvPr id="10" name="Google Shape;88;p1">
            <a:extLst>
              <a:ext uri="{FF2B5EF4-FFF2-40B4-BE49-F238E27FC236}">
                <a16:creationId xmlns:a16="http://schemas.microsoft.com/office/drawing/2014/main" id="{E84303A9-5E18-D3DD-98A8-928AA3F33652}"/>
              </a:ext>
            </a:extLst>
          </p:cNvPr>
          <p:cNvSpPr/>
          <p:nvPr/>
        </p:nvSpPr>
        <p:spPr>
          <a:xfrm>
            <a:off x="5811059" y="2684977"/>
            <a:ext cx="372028" cy="371019"/>
          </a:xfrm>
          <a:custGeom>
            <a:avLst/>
            <a:gdLst/>
            <a:ahLst/>
            <a:cxnLst/>
            <a:rect l="l" t="t" r="r" b="b"/>
            <a:pathLst>
              <a:path w="2141474" h="2044065" extrusionOk="0">
                <a:moveTo>
                  <a:pt x="0" y="0"/>
                </a:moveTo>
                <a:lnTo>
                  <a:pt x="2141474" y="0"/>
                </a:lnTo>
                <a:lnTo>
                  <a:pt x="2141474" y="2044065"/>
                </a:lnTo>
                <a:lnTo>
                  <a:pt x="0" y="204406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"/>
            </a:stretch>
          </a:blipFill>
          <a:ln>
            <a:noFill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" name="Google Shape;89;p1">
            <a:extLst>
              <a:ext uri="{FF2B5EF4-FFF2-40B4-BE49-F238E27FC236}">
                <a16:creationId xmlns:a16="http://schemas.microsoft.com/office/drawing/2014/main" id="{ACCFD4B4-12C5-9D3F-BB5F-C928B90FF3BA}"/>
              </a:ext>
            </a:extLst>
          </p:cNvPr>
          <p:cNvSpPr txBox="1"/>
          <p:nvPr/>
        </p:nvSpPr>
        <p:spPr>
          <a:xfrm>
            <a:off x="4572000" y="2444747"/>
            <a:ext cx="5312229" cy="775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 dirty="0">
                <a:solidFill>
                  <a:srgbClr val="4E4742"/>
                </a:solidFill>
                <a:latin typeface="Noto Sans JP"/>
                <a:ea typeface="Noto Sans JP"/>
                <a:cs typeface="Noto Sans JP"/>
                <a:sym typeface="Noto Sans JP"/>
              </a:rPr>
              <a:t>mihatama</a:t>
            </a:r>
            <a:endParaRPr sz="600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7B49416D-93EE-8583-5936-0E046DD2E4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9249" y="4026046"/>
            <a:ext cx="2561444" cy="166206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FFA917E1-46EB-E94F-F748-42BF463F2F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5218" y="5367868"/>
            <a:ext cx="3165461" cy="1282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446507"/>
      </p:ext>
    </p:extLst>
  </p:cSld>
  <p:clrMapOvr>
    <a:masterClrMapping/>
  </p:clrMapOvr>
</p:sld>
</file>

<file path=ppt/theme/theme1.xml><?xml version="1.0" encoding="utf-8"?>
<a:theme xmlns:a="http://schemas.openxmlformats.org/drawingml/2006/main" name="01_Tohmatsu Proposal Template_J_20140601">
  <a:themeElements>
    <a:clrScheme name="ユーザー定義">
      <a:dk1>
        <a:srgbClr val="000000"/>
      </a:dk1>
      <a:lt1>
        <a:srgbClr val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883c5d-649b-417e-9208-f89353cbaf64">
      <Terms xmlns="http://schemas.microsoft.com/office/infopath/2007/PartnerControls"/>
    </lcf76f155ced4ddcb4097134ff3c332f>
    <TaxCatchAll xmlns="b6c701ff-b6fd-4bee-8abe-010eb1674f7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5B8BCD627BDD4EBC5458851E429980" ma:contentTypeVersion="18" ma:contentTypeDescription="Create a new document." ma:contentTypeScope="" ma:versionID="eba3832859f93d39209f57dc6522fd84">
  <xsd:schema xmlns:xsd="http://www.w3.org/2001/XMLSchema" xmlns:xs="http://www.w3.org/2001/XMLSchema" xmlns:p="http://schemas.microsoft.com/office/2006/metadata/properties" xmlns:ns2="e4883c5d-649b-417e-9208-f89353cbaf64" xmlns:ns3="b6c701ff-b6fd-4bee-8abe-010eb1674f7b" targetNamespace="http://schemas.microsoft.com/office/2006/metadata/properties" ma:root="true" ma:fieldsID="9b65db41f226ac4de950315983d9099a" ns2:_="" ns3:_="">
    <xsd:import namespace="e4883c5d-649b-417e-9208-f89353cbaf64"/>
    <xsd:import namespace="b6c701ff-b6fd-4bee-8abe-010eb1674f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83c5d-649b-417e-9208-f89353cbaf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98d900d-0589-4081-96eb-513de833a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c701ff-b6fd-4bee-8abe-010eb1674f7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7f743a5-ef9e-4d84-91f5-27885530b219}" ma:internalName="TaxCatchAll" ma:showField="CatchAllData" ma:web="b6c701ff-b6fd-4bee-8abe-010eb1674f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96BF16-C07A-4D51-A650-F80A547483F8}">
  <ds:schemaRefs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b6c701ff-b6fd-4bee-8abe-010eb1674f7b"/>
    <ds:schemaRef ds:uri="e4883c5d-649b-417e-9208-f89353cbaf64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880B74A-C04D-4A1F-B73B-C568A82244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DC1F71-7AC5-417D-8A27-3A060B471750}">
  <ds:schemaRefs>
    <ds:schemaRef ds:uri="b6c701ff-b6fd-4bee-8abe-010eb1674f7b"/>
    <ds:schemaRef ds:uri="e4883c5d-649b-417e-9208-f89353cbaf6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1922</TotalTime>
  <Words>202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Noto Sans JP</vt:lpstr>
      <vt:lpstr>Noto Sans Symbols</vt:lpstr>
      <vt:lpstr>メイリオ</vt:lpstr>
      <vt:lpstr>Arial</vt:lpstr>
      <vt:lpstr>Calibri</vt:lpstr>
      <vt:lpstr>01_Tohmatsu Proposal Template_J_20140601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SENTAN Pitch</dc:title>
  <dc:creator>atsushi.tanimoto@tohmatsu.co.jp</dc:creator>
  <cp:lastModifiedBy>Sato, Masaya</cp:lastModifiedBy>
  <cp:revision>37</cp:revision>
  <cp:lastPrinted>2018-03-29T04:25:49Z</cp:lastPrinted>
  <dcterms:modified xsi:type="dcterms:W3CDTF">2025-01-27T02:35:27Z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2021-08-05T09:17:52Z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03da1ea6-5fbb-4e3d-8888-8d86000b88a1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0x0101000B5B8BCD627BDD4EBC5458851E429980</vt:lpwstr>
  </property>
  <property fmtid="{D5CDD505-2E9C-101B-9397-08002B2CF9AE}" pid="10" name="MediaServiceImageTags">
    <vt:lpwstr/>
  </property>
</Properties>
</file>