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5" r:id="rId4"/>
  </p:sldMasterIdLst>
  <p:notesMasterIdLst>
    <p:notesMasterId r:id="rId6"/>
  </p:notesMasterIdLst>
  <p:sldIdLst>
    <p:sldId id="296" r:id="rId5"/>
  </p:sldIdLst>
  <p:sldSz cx="9144000" cy="6858000" type="screen4x3"/>
  <p:notesSz cx="6807200" cy="99393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太田 祐一" initials="太田" lastIdx="4" clrIdx="0">
    <p:extLst>
      <p:ext uri="{19B8F6BF-5375-455C-9EA6-DF929625EA0E}">
        <p15:presenceInfo xmlns:p15="http://schemas.microsoft.com/office/powerpoint/2012/main" userId="e4a7e0d55c3f45b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23271A-48A7-581B-01D2-706DEBD6FCA0}" v="7" dt="2025-02-13T04:50:47.044"/>
    <p1510:client id="{65F3103B-F91A-43F2-8A64-5DD64E7C1FDC}" v="54" dt="2025-02-13T04:56:02.109"/>
    <p1510:client id="{DF1C6AD6-362F-E6D9-550A-6B2DBF24DA80}" v="7" dt="2025-02-13T04:06:22.971"/>
  </p1510:revLst>
</p1510:revInfo>
</file>

<file path=ppt/tableStyles.xml><?xml version="1.0" encoding="utf-8"?>
<a:tblStyleLst xmlns:a="http://schemas.openxmlformats.org/drawingml/2006/main" def="{35CDC412-0DDB-48E6-A207-599E7A3F5F90}">
  <a:tblStyle styleId="{35CDC412-0DDB-48E6-A207-599E7A3F5F90}"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6E7EB"/>
          </a:solidFill>
        </a:fill>
      </a:tcStyle>
    </a:wholeTbl>
    <a:band1H>
      <a:tcTxStyle/>
      <a:tcStyle>
        <a:tcBdr/>
        <a:fill>
          <a:solidFill>
            <a:srgbClr val="CACBD5"/>
          </a:solidFill>
        </a:fill>
      </a:tcStyle>
    </a:band1H>
    <a:band2H>
      <a:tcTxStyle/>
      <a:tcStyle>
        <a:tcBdr/>
      </a:tcStyle>
    </a:band2H>
    <a:band1V>
      <a:tcTxStyle/>
      <a:tcStyle>
        <a:tcBdr/>
        <a:fill>
          <a:solidFill>
            <a:srgbClr val="CACBD5"/>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3" d="100"/>
          <a:sy n="103" d="100"/>
        </p:scale>
        <p:origin x="177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to, Shunei" userId="S::shunei.ito@tohmatsu.co.jp::5ed6fbae-8699-4a40-b260-bf90b04a2407" providerId="AD" clId="Web-{0B23271A-48A7-581B-01D2-706DEBD6FCA0}"/>
    <pc:docChg chg="modSld">
      <pc:chgData name="Ito, Shunei" userId="S::shunei.ito@tohmatsu.co.jp::5ed6fbae-8699-4a40-b260-bf90b04a2407" providerId="AD" clId="Web-{0B23271A-48A7-581B-01D2-706DEBD6FCA0}" dt="2025-02-13T04:50:47.044" v="6" actId="1076"/>
      <pc:docMkLst>
        <pc:docMk/>
      </pc:docMkLst>
      <pc:sldChg chg="addSp delSp modSp">
        <pc:chgData name="Ito, Shunei" userId="S::shunei.ito@tohmatsu.co.jp::5ed6fbae-8699-4a40-b260-bf90b04a2407" providerId="AD" clId="Web-{0B23271A-48A7-581B-01D2-706DEBD6FCA0}" dt="2025-02-13T04:50:47.044" v="6" actId="1076"/>
        <pc:sldMkLst>
          <pc:docMk/>
          <pc:sldMk cId="2639446507" sldId="296"/>
        </pc:sldMkLst>
        <pc:picChg chg="add mod">
          <ac:chgData name="Ito, Shunei" userId="S::shunei.ito@tohmatsu.co.jp::5ed6fbae-8699-4a40-b260-bf90b04a2407" providerId="AD" clId="Web-{0B23271A-48A7-581B-01D2-706DEBD6FCA0}" dt="2025-02-13T04:50:47.044" v="6" actId="1076"/>
          <ac:picMkLst>
            <pc:docMk/>
            <pc:sldMk cId="2639446507" sldId="296"/>
            <ac:picMk id="2" creationId="{BB70BF03-780B-E019-E3EA-17C8243E7E7A}"/>
          </ac:picMkLst>
        </pc:picChg>
        <pc:picChg chg="del">
          <ac:chgData name="Ito, Shunei" userId="S::shunei.ito@tohmatsu.co.jp::5ed6fbae-8699-4a40-b260-bf90b04a2407" providerId="AD" clId="Web-{0B23271A-48A7-581B-01D2-706DEBD6FCA0}" dt="2025-02-13T04:50:20.870" v="0"/>
          <ac:picMkLst>
            <pc:docMk/>
            <pc:sldMk cId="2639446507" sldId="296"/>
            <ac:picMk id="7" creationId="{6F275617-3D19-0D42-2253-7F827D015E05}"/>
          </ac:picMkLst>
        </pc:picChg>
      </pc:sldChg>
    </pc:docChg>
  </pc:docChgLst>
  <pc:docChgLst>
    <pc:chgData name="Abe, Kyohei" userId="8020c9a4-6b56-4636-91b7-c04713a11236" providerId="ADAL" clId="{7E6E49CD-CF11-499C-B5C1-12FFBA7BD751}"/>
    <pc:docChg chg="undo custSel modSld">
      <pc:chgData name="Abe, Kyohei" userId="8020c9a4-6b56-4636-91b7-c04713a11236" providerId="ADAL" clId="{7E6E49CD-CF11-499C-B5C1-12FFBA7BD751}" dt="2025-02-10T11:20:54.037" v="926" actId="13926"/>
      <pc:docMkLst>
        <pc:docMk/>
      </pc:docMkLst>
      <pc:sldChg chg="modSp mod">
        <pc:chgData name="Abe, Kyohei" userId="8020c9a4-6b56-4636-91b7-c04713a11236" providerId="ADAL" clId="{7E6E49CD-CF11-499C-B5C1-12FFBA7BD751}" dt="2025-02-10T11:20:54.037" v="926" actId="13926"/>
        <pc:sldMkLst>
          <pc:docMk/>
          <pc:sldMk cId="2639446507" sldId="296"/>
        </pc:sldMkLst>
        <pc:spChg chg="mod">
          <ac:chgData name="Abe, Kyohei" userId="8020c9a4-6b56-4636-91b7-c04713a11236" providerId="ADAL" clId="{7E6E49CD-CF11-499C-B5C1-12FFBA7BD751}" dt="2025-02-10T11:01:00.308" v="91" actId="20577"/>
          <ac:spMkLst>
            <pc:docMk/>
            <pc:sldMk cId="2639446507" sldId="296"/>
            <ac:spMk id="19" creationId="{6B989BB1-FD76-4710-A2EB-A205FF8F0032}"/>
          </ac:spMkLst>
        </pc:spChg>
        <pc:spChg chg="mod">
          <ac:chgData name="Abe, Kyohei" userId="8020c9a4-6b56-4636-91b7-c04713a11236" providerId="ADAL" clId="{7E6E49CD-CF11-499C-B5C1-12FFBA7BD751}" dt="2025-02-10T11:01:39.519" v="124"/>
          <ac:spMkLst>
            <pc:docMk/>
            <pc:sldMk cId="2639446507" sldId="296"/>
            <ac:spMk id="21" creationId="{3D56A1D4-2AC9-4DE9-9234-562B170A5320}"/>
          </ac:spMkLst>
        </pc:spChg>
        <pc:spChg chg="mod">
          <ac:chgData name="Abe, Kyohei" userId="8020c9a4-6b56-4636-91b7-c04713a11236" providerId="ADAL" clId="{7E6E49CD-CF11-499C-B5C1-12FFBA7BD751}" dt="2025-02-10T11:15:25.414" v="860" actId="1076"/>
          <ac:spMkLst>
            <pc:docMk/>
            <pc:sldMk cId="2639446507" sldId="296"/>
            <ac:spMk id="49" creationId="{5BC88032-E7E1-664D-8258-8698615D6B4A}"/>
          </ac:spMkLst>
        </pc:spChg>
        <pc:spChg chg="mod">
          <ac:chgData name="Abe, Kyohei" userId="8020c9a4-6b56-4636-91b7-c04713a11236" providerId="ADAL" clId="{7E6E49CD-CF11-499C-B5C1-12FFBA7BD751}" dt="2025-02-10T11:03:31.863" v="274" actId="20577"/>
          <ac:spMkLst>
            <pc:docMk/>
            <pc:sldMk cId="2639446507" sldId="296"/>
            <ac:spMk id="230" creationId="{00000000-0000-0000-0000-000000000000}"/>
          </ac:spMkLst>
        </pc:spChg>
        <pc:spChg chg="mod">
          <ac:chgData name="Abe, Kyohei" userId="8020c9a4-6b56-4636-91b7-c04713a11236" providerId="ADAL" clId="{7E6E49CD-CF11-499C-B5C1-12FFBA7BD751}" dt="2025-02-10T11:04:38.784" v="384" actId="20577"/>
          <ac:spMkLst>
            <pc:docMk/>
            <pc:sldMk cId="2639446507" sldId="296"/>
            <ac:spMk id="242" creationId="{00000000-0000-0000-0000-000000000000}"/>
          </ac:spMkLst>
        </pc:spChg>
        <pc:spChg chg="mod">
          <ac:chgData name="Abe, Kyohei" userId="8020c9a4-6b56-4636-91b7-c04713a11236" providerId="ADAL" clId="{7E6E49CD-CF11-499C-B5C1-12FFBA7BD751}" dt="2025-02-10T11:18:38.367" v="899" actId="20577"/>
          <ac:spMkLst>
            <pc:docMk/>
            <pc:sldMk cId="2639446507" sldId="296"/>
            <ac:spMk id="250" creationId="{00000000-0000-0000-0000-000000000000}"/>
          </ac:spMkLst>
        </pc:spChg>
        <pc:spChg chg="mod">
          <ac:chgData name="Abe, Kyohei" userId="8020c9a4-6b56-4636-91b7-c04713a11236" providerId="ADAL" clId="{7E6E49CD-CF11-499C-B5C1-12FFBA7BD751}" dt="2025-02-10T11:20:54.037" v="926" actId="13926"/>
          <ac:spMkLst>
            <pc:docMk/>
            <pc:sldMk cId="2639446507" sldId="296"/>
            <ac:spMk id="252" creationId="{00000000-0000-0000-0000-000000000000}"/>
          </ac:spMkLst>
        </pc:spChg>
      </pc:sldChg>
    </pc:docChg>
  </pc:docChgLst>
  <pc:docChgLst>
    <pc:chgData name="Ito, Shunei" userId="S::shunei.ito@tohmatsu.co.jp::5ed6fbae-8699-4a40-b260-bf90b04a2407" providerId="AD" clId="Web-{DF1C6AD6-362F-E6D9-550A-6B2DBF24DA80}"/>
    <pc:docChg chg="modSld">
      <pc:chgData name="Ito, Shunei" userId="S::shunei.ito@tohmatsu.co.jp::5ed6fbae-8699-4a40-b260-bf90b04a2407" providerId="AD" clId="Web-{DF1C6AD6-362F-E6D9-550A-6B2DBF24DA80}" dt="2025-02-13T04:06:22.971" v="6" actId="1076"/>
      <pc:docMkLst>
        <pc:docMk/>
      </pc:docMkLst>
      <pc:sldChg chg="addSp delSp modSp">
        <pc:chgData name="Ito, Shunei" userId="S::shunei.ito@tohmatsu.co.jp::5ed6fbae-8699-4a40-b260-bf90b04a2407" providerId="AD" clId="Web-{DF1C6AD6-362F-E6D9-550A-6B2DBF24DA80}" dt="2025-02-13T04:06:22.971" v="6" actId="1076"/>
        <pc:sldMkLst>
          <pc:docMk/>
          <pc:sldMk cId="2639446507" sldId="296"/>
        </pc:sldMkLst>
        <pc:picChg chg="add del mod">
          <ac:chgData name="Ito, Shunei" userId="S::shunei.ito@tohmatsu.co.jp::5ed6fbae-8699-4a40-b260-bf90b04a2407" providerId="AD" clId="Web-{DF1C6AD6-362F-E6D9-550A-6B2DBF24DA80}" dt="2025-02-13T04:06:22.971" v="6" actId="1076"/>
          <ac:picMkLst>
            <pc:docMk/>
            <pc:sldMk cId="2639446507" sldId="296"/>
            <ac:picMk id="2" creationId="{5215B533-B3F3-1C8B-79EE-C9DC6E4D56C0}"/>
          </ac:picMkLst>
        </pc:picChg>
        <pc:picChg chg="del">
          <ac:chgData name="Ito, Shunei" userId="S::shunei.ito@tohmatsu.co.jp::5ed6fbae-8699-4a40-b260-bf90b04a2407" providerId="AD" clId="Web-{DF1C6AD6-362F-E6D9-550A-6B2DBF24DA80}" dt="2025-02-13T04:06:01.954" v="0"/>
          <ac:picMkLst>
            <pc:docMk/>
            <pc:sldMk cId="2639446507" sldId="296"/>
            <ac:picMk id="3" creationId="{CE9B40F2-FC3D-0E54-48FF-798E24E49615}"/>
          </ac:picMkLst>
        </pc:picChg>
      </pc:sldChg>
    </pc:docChg>
  </pc:docChgLst>
  <pc:docChgLst>
    <pc:chgData name="Abe, Kyohei" userId="8020c9a4-6b56-4636-91b7-c04713a11236" providerId="ADAL" clId="{65F3103B-F91A-43F2-8A64-5DD64E7C1FDC}"/>
    <pc:docChg chg="undo redo custSel modSld">
      <pc:chgData name="Abe, Kyohei" userId="8020c9a4-6b56-4636-91b7-c04713a11236" providerId="ADAL" clId="{65F3103B-F91A-43F2-8A64-5DD64E7C1FDC}" dt="2025-02-13T06:52:31.768" v="64" actId="1076"/>
      <pc:docMkLst>
        <pc:docMk/>
      </pc:docMkLst>
      <pc:sldChg chg="modSp mod">
        <pc:chgData name="Abe, Kyohei" userId="8020c9a4-6b56-4636-91b7-c04713a11236" providerId="ADAL" clId="{65F3103B-F91A-43F2-8A64-5DD64E7C1FDC}" dt="2025-02-13T06:52:31.768" v="64" actId="1076"/>
        <pc:sldMkLst>
          <pc:docMk/>
          <pc:sldMk cId="2639446507" sldId="296"/>
        </pc:sldMkLst>
        <pc:spChg chg="mod">
          <ac:chgData name="Abe, Kyohei" userId="8020c9a4-6b56-4636-91b7-c04713a11236" providerId="ADAL" clId="{65F3103B-F91A-43F2-8A64-5DD64E7C1FDC}" dt="2025-02-13T04:56:02.109" v="53" actId="179"/>
          <ac:spMkLst>
            <pc:docMk/>
            <pc:sldMk cId="2639446507" sldId="296"/>
            <ac:spMk id="250" creationId="{00000000-0000-0000-0000-000000000000}"/>
          </ac:spMkLst>
        </pc:spChg>
        <pc:spChg chg="mod">
          <ac:chgData name="Abe, Kyohei" userId="8020c9a4-6b56-4636-91b7-c04713a11236" providerId="ADAL" clId="{65F3103B-F91A-43F2-8A64-5DD64E7C1FDC}" dt="2025-02-13T06:52:16.047" v="61" actId="14100"/>
          <ac:spMkLst>
            <pc:docMk/>
            <pc:sldMk cId="2639446507" sldId="296"/>
            <ac:spMk id="252" creationId="{00000000-0000-0000-0000-000000000000}"/>
          </ac:spMkLst>
        </pc:spChg>
        <pc:picChg chg="mod">
          <ac:chgData name="Abe, Kyohei" userId="8020c9a4-6b56-4636-91b7-c04713a11236" providerId="ADAL" clId="{65F3103B-F91A-43F2-8A64-5DD64E7C1FDC}" dt="2025-02-13T04:52:50.831" v="1" actId="1076"/>
          <ac:picMkLst>
            <pc:docMk/>
            <pc:sldMk cId="2639446507" sldId="296"/>
            <ac:picMk id="2" creationId="{BB70BF03-780B-E019-E3EA-17C8243E7E7A}"/>
          </ac:picMkLst>
        </pc:picChg>
        <pc:picChg chg="mod">
          <ac:chgData name="Abe, Kyohei" userId="8020c9a4-6b56-4636-91b7-c04713a11236" providerId="ADAL" clId="{65F3103B-F91A-43F2-8A64-5DD64E7C1FDC}" dt="2025-02-13T06:52:31.768" v="64" actId="1076"/>
          <ac:picMkLst>
            <pc:docMk/>
            <pc:sldMk cId="2639446507" sldId="296"/>
            <ac:picMk id="5" creationId="{EBF75418-BE7F-34CA-813B-ECDDA74A1105}"/>
          </ac:picMkLst>
        </pc:picChg>
      </pc:sldChg>
    </pc:docChg>
  </pc:docChgLst>
  <pc:docChgLst>
    <pc:chgData name="Ito, Shunei" userId="5ed6fbae-8699-4a40-b260-bf90b04a2407" providerId="ADAL" clId="{0724BBF1-1098-499E-8B0D-0BEF15D0ABF7}"/>
    <pc:docChg chg="undo custSel modSld">
      <pc:chgData name="Ito, Shunei" userId="5ed6fbae-8699-4a40-b260-bf90b04a2407" providerId="ADAL" clId="{0724BBF1-1098-499E-8B0D-0BEF15D0ABF7}" dt="2025-02-13T04:11:34.200" v="12" actId="1076"/>
      <pc:docMkLst>
        <pc:docMk/>
      </pc:docMkLst>
      <pc:sldChg chg="addSp delSp modSp mod">
        <pc:chgData name="Ito, Shunei" userId="5ed6fbae-8699-4a40-b260-bf90b04a2407" providerId="ADAL" clId="{0724BBF1-1098-499E-8B0D-0BEF15D0ABF7}" dt="2025-02-13T04:11:34.200" v="12" actId="1076"/>
        <pc:sldMkLst>
          <pc:docMk/>
          <pc:sldMk cId="2639446507" sldId="296"/>
        </pc:sldMkLst>
        <pc:picChg chg="del">
          <ac:chgData name="Ito, Shunei" userId="5ed6fbae-8699-4a40-b260-bf90b04a2407" providerId="ADAL" clId="{0724BBF1-1098-499E-8B0D-0BEF15D0ABF7}" dt="2025-02-13T04:06:33.175" v="0" actId="478"/>
          <ac:picMkLst>
            <pc:docMk/>
            <pc:sldMk cId="2639446507" sldId="296"/>
            <ac:picMk id="2" creationId="{5215B533-B3F3-1C8B-79EE-C9DC6E4D56C0}"/>
          </ac:picMkLst>
        </pc:picChg>
        <pc:picChg chg="add del">
          <ac:chgData name="Ito, Shunei" userId="5ed6fbae-8699-4a40-b260-bf90b04a2407" providerId="ADAL" clId="{0724BBF1-1098-499E-8B0D-0BEF15D0ABF7}" dt="2025-02-13T04:11:17.911" v="5" actId="478"/>
          <ac:picMkLst>
            <pc:docMk/>
            <pc:sldMk cId="2639446507" sldId="296"/>
            <ac:picMk id="4" creationId="{9C28CC8C-E1F0-0D49-359A-7CCDCAE43DF8}"/>
          </ac:picMkLst>
        </pc:picChg>
        <pc:picChg chg="add mod">
          <ac:chgData name="Ito, Shunei" userId="5ed6fbae-8699-4a40-b260-bf90b04a2407" providerId="ADAL" clId="{0724BBF1-1098-499E-8B0D-0BEF15D0ABF7}" dt="2025-02-13T04:07:15.474" v="2" actId="1076"/>
          <ac:picMkLst>
            <pc:docMk/>
            <pc:sldMk cId="2639446507" sldId="296"/>
            <ac:picMk id="5" creationId="{EBF75418-BE7F-34CA-813B-ECDDA74A1105}"/>
          </ac:picMkLst>
        </pc:picChg>
        <pc:picChg chg="add mod">
          <ac:chgData name="Ito, Shunei" userId="5ed6fbae-8699-4a40-b260-bf90b04a2407" providerId="ADAL" clId="{0724BBF1-1098-499E-8B0D-0BEF15D0ABF7}" dt="2025-02-13T04:11:34.200" v="12" actId="1076"/>
          <ac:picMkLst>
            <pc:docMk/>
            <pc:sldMk cId="2639446507" sldId="296"/>
            <ac:picMk id="7" creationId="{6F275617-3D19-0D42-2253-7F827D015E0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2" y="1"/>
            <a:ext cx="2950727" cy="496967"/>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9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9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9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9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9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9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9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900" b="0" i="0" u="none" strike="noStrike" cap="none">
                <a:solidFill>
                  <a:schemeClr val="dk1"/>
                </a:solidFill>
                <a:latin typeface="Arial"/>
                <a:ea typeface="Arial"/>
                <a:cs typeface="Arial"/>
                <a:sym typeface="Arial"/>
              </a:defRPr>
            </a:lvl9pPr>
          </a:lstStyle>
          <a:p>
            <a:endParaRPr/>
          </a:p>
        </p:txBody>
      </p:sp>
      <p:sp>
        <p:nvSpPr>
          <p:cNvPr id="4" name="Shape 4"/>
          <p:cNvSpPr txBox="1">
            <a:spLocks noGrp="1"/>
          </p:cNvSpPr>
          <p:nvPr>
            <p:ph type="dt" idx="10"/>
          </p:nvPr>
        </p:nvSpPr>
        <p:spPr>
          <a:xfrm>
            <a:off x="3856474" y="1"/>
            <a:ext cx="2949159" cy="496967"/>
          </a:xfrm>
          <a:prstGeom prst="rect">
            <a:avLst/>
          </a:prstGeom>
          <a:noFill/>
          <a:ln>
            <a:noFill/>
          </a:ln>
        </p:spPr>
        <p:txBody>
          <a:bodyPr spcFirstLastPara="1" wrap="square" lIns="91425" tIns="91425" rIns="91425" bIns="91425"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9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9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9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9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9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9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9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900" b="0" i="0" u="none" strike="noStrike" cap="none">
                <a:solidFill>
                  <a:schemeClr val="dk1"/>
                </a:solidFill>
                <a:latin typeface="Arial"/>
                <a:ea typeface="Arial"/>
                <a:cs typeface="Arial"/>
                <a:sym typeface="Arial"/>
              </a:defRPr>
            </a:lvl9pPr>
          </a:lstStyle>
          <a:p>
            <a:endParaRPr/>
          </a:p>
        </p:txBody>
      </p:sp>
      <p:sp>
        <p:nvSpPr>
          <p:cNvPr id="5" name="Shape 5"/>
          <p:cNvSpPr>
            <a:spLocks noGrp="1" noRot="1" noChangeAspect="1"/>
          </p:cNvSpPr>
          <p:nvPr>
            <p:ph type="sldImg" idx="3"/>
          </p:nvPr>
        </p:nvSpPr>
        <p:spPr>
          <a:xfrm>
            <a:off x="2114550" y="744538"/>
            <a:ext cx="2579688" cy="3729037"/>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Shape 6"/>
          <p:cNvSpPr txBox="1">
            <a:spLocks noGrp="1"/>
          </p:cNvSpPr>
          <p:nvPr>
            <p:ph type="body" idx="1"/>
          </p:nvPr>
        </p:nvSpPr>
        <p:spPr>
          <a:xfrm>
            <a:off x="680094" y="4721187"/>
            <a:ext cx="5447014" cy="4472702"/>
          </a:xfrm>
          <a:prstGeom prst="rect">
            <a:avLst/>
          </a:prstGeom>
          <a:noFill/>
          <a:ln>
            <a:noFill/>
          </a:ln>
        </p:spPr>
        <p:txBody>
          <a:bodyPr spcFirstLastPara="1" wrap="square" lIns="91425" tIns="91425" rIns="91425" bIns="91425" anchor="t" anchorCtr="0"/>
          <a:lstStyle>
            <a:lvl1pPr marL="457200" marR="0" lvl="0" indent="-228600" algn="l" rtl="0">
              <a:spcBef>
                <a:spcPts val="330"/>
              </a:spcBef>
              <a:spcAft>
                <a:spcPts val="0"/>
              </a:spcAft>
              <a:buSzPts val="1400"/>
              <a:buNone/>
              <a:defRPr sz="1100" b="0" i="0" u="none" strike="noStrike" cap="none">
                <a:solidFill>
                  <a:schemeClr val="dk1"/>
                </a:solidFill>
                <a:latin typeface="Arial"/>
                <a:ea typeface="Arial"/>
                <a:cs typeface="Arial"/>
                <a:sym typeface="Arial"/>
              </a:defRPr>
            </a:lvl1pPr>
            <a:lvl2pPr marL="914400" marR="0" lvl="1" indent="-228600" algn="l" rtl="0">
              <a:spcBef>
                <a:spcPts val="330"/>
              </a:spcBef>
              <a:spcAft>
                <a:spcPts val="0"/>
              </a:spcAft>
              <a:buSzPts val="1400"/>
              <a:buNone/>
              <a:defRPr sz="1100" b="0" i="0" u="none" strike="noStrike" cap="none">
                <a:solidFill>
                  <a:schemeClr val="dk1"/>
                </a:solidFill>
                <a:latin typeface="Calibri"/>
                <a:ea typeface="Calibri"/>
                <a:cs typeface="Calibri"/>
                <a:sym typeface="Calibri"/>
              </a:defRPr>
            </a:lvl2pPr>
            <a:lvl3pPr marL="1371600" marR="0" lvl="2" indent="-228600" algn="l" rtl="0">
              <a:spcBef>
                <a:spcPts val="330"/>
              </a:spcBef>
              <a:spcAft>
                <a:spcPts val="0"/>
              </a:spcAft>
              <a:buSzPts val="1400"/>
              <a:buNone/>
              <a:defRPr sz="1100" b="0" i="0" u="none" strike="noStrike" cap="none">
                <a:solidFill>
                  <a:schemeClr val="dk1"/>
                </a:solidFill>
                <a:latin typeface="Calibri"/>
                <a:ea typeface="Calibri"/>
                <a:cs typeface="Calibri"/>
                <a:sym typeface="Calibri"/>
              </a:defRPr>
            </a:lvl3pPr>
            <a:lvl4pPr marL="1828800" marR="0" lvl="3" indent="-228600" algn="l" rtl="0">
              <a:spcBef>
                <a:spcPts val="330"/>
              </a:spcBef>
              <a:spcAft>
                <a:spcPts val="0"/>
              </a:spcAft>
              <a:buSzPts val="1400"/>
              <a:buNone/>
              <a:defRPr sz="1100" b="0" i="0" u="none" strike="noStrike" cap="none">
                <a:solidFill>
                  <a:schemeClr val="dk1"/>
                </a:solidFill>
                <a:latin typeface="Calibri"/>
                <a:ea typeface="Calibri"/>
                <a:cs typeface="Calibri"/>
                <a:sym typeface="Calibri"/>
              </a:defRPr>
            </a:lvl4pPr>
            <a:lvl5pPr marL="2286000" marR="0" lvl="4" indent="-228600" algn="l" rtl="0">
              <a:spcBef>
                <a:spcPts val="330"/>
              </a:spcBef>
              <a:spcAft>
                <a:spcPts val="0"/>
              </a:spcAft>
              <a:buSzPts val="1400"/>
              <a:buNone/>
              <a:defRPr sz="11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1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1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1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1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2" y="9440800"/>
            <a:ext cx="2950727" cy="496967"/>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9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9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9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9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9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9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9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900" b="0" i="0" u="none" strike="noStrike" cap="none">
                <a:solidFill>
                  <a:schemeClr val="dk1"/>
                </a:solidFill>
                <a:latin typeface="Arial"/>
                <a:ea typeface="Arial"/>
                <a:cs typeface="Arial"/>
                <a:sym typeface="Arial"/>
              </a:defRPr>
            </a:lvl9pPr>
          </a:lstStyle>
          <a:p>
            <a:endParaRPr/>
          </a:p>
        </p:txBody>
      </p:sp>
      <p:sp>
        <p:nvSpPr>
          <p:cNvPr id="8" name="Shape 8"/>
          <p:cNvSpPr txBox="1">
            <a:spLocks noGrp="1"/>
          </p:cNvSpPr>
          <p:nvPr>
            <p:ph type="sldNum" idx="12"/>
          </p:nvPr>
        </p:nvSpPr>
        <p:spPr>
          <a:xfrm>
            <a:off x="3856474" y="9440800"/>
            <a:ext cx="2949159" cy="496967"/>
          </a:xfrm>
          <a:prstGeom prst="rect">
            <a:avLst/>
          </a:prstGeom>
          <a:noFill/>
          <a:ln>
            <a:noFill/>
          </a:ln>
        </p:spPr>
        <p:txBody>
          <a:bodyPr spcFirstLastPara="1" wrap="square" lIns="95650" tIns="47825" rIns="95650" bIns="47825" anchor="b" anchorCtr="0">
            <a:noAutofit/>
          </a:bodyPr>
          <a:lstStyle/>
          <a:p>
            <a:pPr marL="0" marR="0" lvl="0" indent="0" algn="r" rtl="0">
              <a:spcBef>
                <a:spcPts val="0"/>
              </a:spcBef>
              <a:spcAft>
                <a:spcPts val="0"/>
              </a:spcAft>
              <a:buNone/>
            </a:pPr>
            <a:fld id="{00000000-1234-1234-1234-123412341234}" type="slidenum">
              <a:rPr lang="en-US" altLang="ja-JP"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Shape 226"/>
          <p:cNvSpPr txBox="1">
            <a:spLocks noGrp="1"/>
          </p:cNvSpPr>
          <p:nvPr>
            <p:ph type="body" idx="1"/>
          </p:nvPr>
        </p:nvSpPr>
        <p:spPr>
          <a:xfrm>
            <a:off x="680094" y="4721187"/>
            <a:ext cx="5447100" cy="4472700"/>
          </a:xfrm>
          <a:prstGeom prst="rect">
            <a:avLst/>
          </a:prstGeom>
        </p:spPr>
        <p:txBody>
          <a:bodyPr spcFirstLastPara="1" wrap="square" lIns="91425" tIns="91425" rIns="91425" bIns="91425" anchor="t" anchorCtr="0">
            <a:noAutofit/>
          </a:bodyPr>
          <a:lstStyle/>
          <a:p>
            <a:pPr marL="0" lvl="0" indent="0" rtl="0">
              <a:spcBef>
                <a:spcPts val="330"/>
              </a:spcBef>
              <a:spcAft>
                <a:spcPts val="0"/>
              </a:spcAft>
              <a:buNone/>
            </a:pPr>
            <a:endParaRPr/>
          </a:p>
        </p:txBody>
      </p:sp>
      <p:sp>
        <p:nvSpPr>
          <p:cNvPr id="227" name="Shape 227"/>
          <p:cNvSpPr>
            <a:spLocks noGrp="1" noRot="1" noChangeAspect="1"/>
          </p:cNvSpPr>
          <p:nvPr>
            <p:ph type="sldImg" idx="2"/>
          </p:nvPr>
        </p:nvSpPr>
        <p:spPr>
          <a:xfrm>
            <a:off x="919163" y="744538"/>
            <a:ext cx="4970462" cy="3729037"/>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2868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基本版） タイトルのみ_Proposal">
  <p:cSld name="（基本版） タイトルのみ_Proposal">
    <p:spTree>
      <p:nvGrpSpPr>
        <p:cNvPr id="1" name="Shape 15"/>
        <p:cNvGrpSpPr/>
        <p:nvPr/>
      </p:nvGrpSpPr>
      <p:grpSpPr>
        <a:xfrm>
          <a:off x="0" y="0"/>
          <a:ext cx="0" cy="0"/>
          <a:chOff x="0" y="0"/>
          <a:chExt cx="0" cy="0"/>
        </a:xfrm>
      </p:grpSpPr>
      <p:pic>
        <p:nvPicPr>
          <p:cNvPr id="16" name="Shape 16"/>
          <p:cNvPicPr preferRelativeResize="0"/>
          <p:nvPr/>
        </p:nvPicPr>
        <p:blipFill/>
        <p:spPr>
          <a:xfrm>
            <a:off x="1469" y="1589"/>
            <a:ext cx="1465" cy="1587"/>
          </a:xfrm>
          <a:prstGeom prst="rect">
            <a:avLst/>
          </a:prstGeom>
          <a:solidFill>
            <a:srgbClr val="FFFFFF"/>
          </a:solidFill>
          <a:ln>
            <a:noFill/>
          </a:ln>
        </p:spPr>
      </p:pic>
      <p:sp>
        <p:nvSpPr>
          <p:cNvPr id="17" name="Shape 17"/>
          <p:cNvSpPr txBox="1">
            <a:spLocks noGrp="1"/>
          </p:cNvSpPr>
          <p:nvPr>
            <p:ph type="title"/>
          </p:nvPr>
        </p:nvSpPr>
        <p:spPr>
          <a:xfrm>
            <a:off x="384926" y="136801"/>
            <a:ext cx="8374153" cy="6516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385" b="1" i="0" u="none" strike="noStrike" cap="none">
                <a:solidFill>
                  <a:schemeClr val="accent1"/>
                </a:solidFill>
                <a:latin typeface="Arial"/>
                <a:ea typeface="Arial"/>
                <a:cs typeface="Arial"/>
                <a:sym typeface="Arial"/>
              </a:defRPr>
            </a:lvl1pPr>
            <a:lvl2pPr lvl="1">
              <a:spcBef>
                <a:spcPts val="0"/>
              </a:spcBef>
              <a:spcAft>
                <a:spcPts val="0"/>
              </a:spcAft>
              <a:buSzPts val="1400"/>
              <a:buNone/>
              <a:defRPr sz="1246"/>
            </a:lvl2pPr>
            <a:lvl3pPr lvl="2">
              <a:spcBef>
                <a:spcPts val="0"/>
              </a:spcBef>
              <a:spcAft>
                <a:spcPts val="0"/>
              </a:spcAft>
              <a:buSzPts val="1400"/>
              <a:buNone/>
              <a:defRPr sz="1246"/>
            </a:lvl3pPr>
            <a:lvl4pPr lvl="3">
              <a:spcBef>
                <a:spcPts val="0"/>
              </a:spcBef>
              <a:spcAft>
                <a:spcPts val="0"/>
              </a:spcAft>
              <a:buSzPts val="1400"/>
              <a:buNone/>
              <a:defRPr sz="1246"/>
            </a:lvl4pPr>
            <a:lvl5pPr lvl="4">
              <a:spcBef>
                <a:spcPts val="0"/>
              </a:spcBef>
              <a:spcAft>
                <a:spcPts val="0"/>
              </a:spcAft>
              <a:buSzPts val="1400"/>
              <a:buNone/>
              <a:defRPr sz="1246"/>
            </a:lvl5pPr>
            <a:lvl6pPr lvl="5">
              <a:spcBef>
                <a:spcPts val="0"/>
              </a:spcBef>
              <a:spcAft>
                <a:spcPts val="0"/>
              </a:spcAft>
              <a:buSzPts val="1400"/>
              <a:buNone/>
              <a:defRPr sz="1246"/>
            </a:lvl6pPr>
            <a:lvl7pPr lvl="6">
              <a:spcBef>
                <a:spcPts val="0"/>
              </a:spcBef>
              <a:spcAft>
                <a:spcPts val="0"/>
              </a:spcAft>
              <a:buSzPts val="1400"/>
              <a:buNone/>
              <a:defRPr sz="1246"/>
            </a:lvl7pPr>
            <a:lvl8pPr lvl="7">
              <a:spcBef>
                <a:spcPts val="0"/>
              </a:spcBef>
              <a:spcAft>
                <a:spcPts val="0"/>
              </a:spcAft>
              <a:buSzPts val="1400"/>
              <a:buNone/>
              <a:defRPr sz="1246"/>
            </a:lvl8pPr>
            <a:lvl9pPr lvl="8">
              <a:spcBef>
                <a:spcPts val="0"/>
              </a:spcBef>
              <a:spcAft>
                <a:spcPts val="0"/>
              </a:spcAft>
              <a:buSzPts val="1400"/>
              <a:buNone/>
              <a:defRPr sz="1246"/>
            </a:lvl9pPr>
          </a:lstStyle>
          <a:p>
            <a:endParaRPr/>
          </a:p>
        </p:txBody>
      </p:sp>
      <p:sp>
        <p:nvSpPr>
          <p:cNvPr id="18" name="Shape 18"/>
          <p:cNvSpPr txBox="1">
            <a:spLocks noGrp="1"/>
          </p:cNvSpPr>
          <p:nvPr>
            <p:ph type="body" idx="1"/>
          </p:nvPr>
        </p:nvSpPr>
        <p:spPr>
          <a:xfrm>
            <a:off x="384461" y="1016000"/>
            <a:ext cx="3987692" cy="432000"/>
          </a:xfrm>
          <a:prstGeom prst="rect">
            <a:avLst/>
          </a:prstGeom>
          <a:noFill/>
          <a:ln>
            <a:noFill/>
          </a:ln>
        </p:spPr>
        <p:txBody>
          <a:bodyPr spcFirstLastPara="1" wrap="square" lIns="91425" tIns="91425" rIns="91425" bIns="91425" anchor="ctr" anchorCtr="0"/>
          <a:lstStyle>
            <a:lvl1pPr marL="316520" marR="0" lvl="0" indent="-158260" algn="l" rtl="0">
              <a:lnSpc>
                <a:spcPct val="106000"/>
              </a:lnSpc>
              <a:spcBef>
                <a:spcPts val="731"/>
              </a:spcBef>
              <a:spcAft>
                <a:spcPts val="0"/>
              </a:spcAft>
              <a:buSzPts val="1400"/>
              <a:buNone/>
              <a:defRPr sz="969" b="1" i="0" u="none" strike="noStrike" cap="none">
                <a:solidFill>
                  <a:schemeClr val="accent2"/>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6" name="Shape 14"/>
          <p:cNvSpPr txBox="1">
            <a:spLocks noGrp="1"/>
          </p:cNvSpPr>
          <p:nvPr>
            <p:ph type="sldNum" idx="12"/>
          </p:nvPr>
        </p:nvSpPr>
        <p:spPr>
          <a:xfrm>
            <a:off x="8700588" y="6655220"/>
            <a:ext cx="370387" cy="169200"/>
          </a:xfrm>
          <a:prstGeom prst="rect">
            <a:avLst/>
          </a:prstGeom>
          <a:noFill/>
          <a:ln>
            <a:noFill/>
          </a:ln>
        </p:spPr>
        <p:txBody>
          <a:bodyPr spcFirstLastPara="1" wrap="square" lIns="0" tIns="0" rIns="0" bIns="0" anchor="b" anchorCtr="0">
            <a:noAutofit/>
          </a:bodyPr>
          <a:lstStyle>
            <a:lvl1pPr marL="0" marR="0" lvl="0" indent="0" algn="r" rtl="0">
              <a:spcBef>
                <a:spcPts val="0"/>
              </a:spcBef>
              <a:spcAft>
                <a:spcPts val="0"/>
              </a:spcAft>
              <a:buNone/>
              <a:defRPr sz="762" b="0" i="0" u="none" strike="noStrike" cap="none">
                <a:solidFill>
                  <a:schemeClr val="tx1"/>
                </a:solidFill>
                <a:latin typeface="Arial"/>
                <a:ea typeface="Arial"/>
                <a:cs typeface="Arial"/>
                <a:sym typeface="Arial"/>
              </a:defRPr>
            </a:lvl1pPr>
            <a:lvl2pPr marL="0" marR="0" lvl="1" indent="0" algn="r" rtl="0">
              <a:spcBef>
                <a:spcPts val="0"/>
              </a:spcBef>
              <a:spcAft>
                <a:spcPts val="0"/>
              </a:spcAft>
              <a:buNone/>
              <a:defRPr sz="762" b="0" i="0" u="none" strike="noStrike" cap="none">
                <a:solidFill>
                  <a:schemeClr val="dk2"/>
                </a:solidFill>
                <a:latin typeface="Arial"/>
                <a:ea typeface="Arial"/>
                <a:cs typeface="Arial"/>
                <a:sym typeface="Arial"/>
              </a:defRPr>
            </a:lvl2pPr>
            <a:lvl3pPr marL="0" marR="0" lvl="2" indent="0" algn="r" rtl="0">
              <a:spcBef>
                <a:spcPts val="0"/>
              </a:spcBef>
              <a:spcAft>
                <a:spcPts val="0"/>
              </a:spcAft>
              <a:buNone/>
              <a:defRPr sz="762" b="0" i="0" u="none" strike="noStrike" cap="none">
                <a:solidFill>
                  <a:schemeClr val="dk2"/>
                </a:solidFill>
                <a:latin typeface="Arial"/>
                <a:ea typeface="Arial"/>
                <a:cs typeface="Arial"/>
                <a:sym typeface="Arial"/>
              </a:defRPr>
            </a:lvl3pPr>
            <a:lvl4pPr marL="0" marR="0" lvl="3" indent="0" algn="r" rtl="0">
              <a:spcBef>
                <a:spcPts val="0"/>
              </a:spcBef>
              <a:spcAft>
                <a:spcPts val="0"/>
              </a:spcAft>
              <a:buNone/>
              <a:defRPr sz="762" b="0" i="0" u="none" strike="noStrike" cap="none">
                <a:solidFill>
                  <a:schemeClr val="dk2"/>
                </a:solidFill>
                <a:latin typeface="Arial"/>
                <a:ea typeface="Arial"/>
                <a:cs typeface="Arial"/>
                <a:sym typeface="Arial"/>
              </a:defRPr>
            </a:lvl4pPr>
            <a:lvl5pPr marL="0" marR="0" lvl="4" indent="0" algn="r" rtl="0">
              <a:spcBef>
                <a:spcPts val="0"/>
              </a:spcBef>
              <a:spcAft>
                <a:spcPts val="0"/>
              </a:spcAft>
              <a:buNone/>
              <a:defRPr sz="762" b="0" i="0" u="none" strike="noStrike" cap="none">
                <a:solidFill>
                  <a:schemeClr val="dk2"/>
                </a:solidFill>
                <a:latin typeface="Arial"/>
                <a:ea typeface="Arial"/>
                <a:cs typeface="Arial"/>
                <a:sym typeface="Arial"/>
              </a:defRPr>
            </a:lvl5pPr>
            <a:lvl6pPr marL="0" marR="0" lvl="5" indent="0" algn="r" rtl="0">
              <a:spcBef>
                <a:spcPts val="0"/>
              </a:spcBef>
              <a:spcAft>
                <a:spcPts val="0"/>
              </a:spcAft>
              <a:buNone/>
              <a:defRPr sz="762" b="0" i="0" u="none" strike="noStrike" cap="none">
                <a:solidFill>
                  <a:schemeClr val="dk2"/>
                </a:solidFill>
                <a:latin typeface="Arial"/>
                <a:ea typeface="Arial"/>
                <a:cs typeface="Arial"/>
                <a:sym typeface="Arial"/>
              </a:defRPr>
            </a:lvl6pPr>
            <a:lvl7pPr marL="0" marR="0" lvl="6" indent="0" algn="r" rtl="0">
              <a:spcBef>
                <a:spcPts val="0"/>
              </a:spcBef>
              <a:spcAft>
                <a:spcPts val="0"/>
              </a:spcAft>
              <a:buNone/>
              <a:defRPr sz="762" b="0" i="0" u="none" strike="noStrike" cap="none">
                <a:solidFill>
                  <a:schemeClr val="dk2"/>
                </a:solidFill>
                <a:latin typeface="Arial"/>
                <a:ea typeface="Arial"/>
                <a:cs typeface="Arial"/>
                <a:sym typeface="Arial"/>
              </a:defRPr>
            </a:lvl7pPr>
            <a:lvl8pPr marL="0" marR="0" lvl="7" indent="0" algn="r" rtl="0">
              <a:spcBef>
                <a:spcPts val="0"/>
              </a:spcBef>
              <a:spcAft>
                <a:spcPts val="0"/>
              </a:spcAft>
              <a:buNone/>
              <a:defRPr sz="762" b="0" i="0" u="none" strike="noStrike" cap="none">
                <a:solidFill>
                  <a:schemeClr val="dk2"/>
                </a:solidFill>
                <a:latin typeface="Arial"/>
                <a:ea typeface="Arial"/>
                <a:cs typeface="Arial"/>
                <a:sym typeface="Arial"/>
              </a:defRPr>
            </a:lvl8pPr>
            <a:lvl9pPr marL="0" marR="0" lvl="8" indent="0" algn="r" rtl="0">
              <a:spcBef>
                <a:spcPts val="0"/>
              </a:spcBef>
              <a:spcAft>
                <a:spcPts val="0"/>
              </a:spcAft>
              <a:buNone/>
              <a:defRPr sz="762" b="0" i="0" u="none" strike="noStrike" cap="none">
                <a:solidFill>
                  <a:schemeClr val="dk2"/>
                </a:solidFill>
                <a:latin typeface="Arial"/>
                <a:ea typeface="Arial"/>
                <a:cs typeface="Arial"/>
                <a:sym typeface="Arial"/>
              </a:defRPr>
            </a:lvl9pPr>
          </a:lstStyle>
          <a:p>
            <a:fld id="{B98305DF-46F7-4565-B916-F67E33A904FC}" type="slidenum">
              <a:rPr lang="en-US" altLang="ja-JP" smtClean="0"/>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基本版） 目次_Proposal">
  <p:cSld name="（基本版） 目次_Proposal">
    <p:spTree>
      <p:nvGrpSpPr>
        <p:cNvPr id="1" name="Shape 19"/>
        <p:cNvGrpSpPr/>
        <p:nvPr/>
      </p:nvGrpSpPr>
      <p:grpSpPr>
        <a:xfrm>
          <a:off x="0" y="0"/>
          <a:ext cx="0" cy="0"/>
          <a:chOff x="0" y="0"/>
          <a:chExt cx="0" cy="0"/>
        </a:xfrm>
      </p:grpSpPr>
      <p:pic>
        <p:nvPicPr>
          <p:cNvPr id="20" name="Shape 20"/>
          <p:cNvPicPr preferRelativeResize="0"/>
          <p:nvPr/>
        </p:nvPicPr>
        <p:blipFill/>
        <p:spPr>
          <a:xfrm>
            <a:off x="1469" y="1589"/>
            <a:ext cx="1465" cy="1587"/>
          </a:xfrm>
          <a:prstGeom prst="rect">
            <a:avLst/>
          </a:prstGeom>
          <a:solidFill>
            <a:srgbClr val="FFFFFF"/>
          </a:solidFill>
          <a:ln>
            <a:noFill/>
          </a:ln>
        </p:spPr>
      </p:pic>
      <p:sp>
        <p:nvSpPr>
          <p:cNvPr id="21" name="Shape 21"/>
          <p:cNvSpPr txBox="1">
            <a:spLocks noGrp="1"/>
          </p:cNvSpPr>
          <p:nvPr>
            <p:ph type="title"/>
          </p:nvPr>
        </p:nvSpPr>
        <p:spPr>
          <a:xfrm>
            <a:off x="384461" y="136801"/>
            <a:ext cx="8374153" cy="6516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385" b="1" i="0" u="none" strike="noStrike" cap="none">
                <a:solidFill>
                  <a:schemeClr val="accent1"/>
                </a:solidFill>
                <a:latin typeface="Arial"/>
                <a:ea typeface="Arial"/>
                <a:cs typeface="Arial"/>
                <a:sym typeface="Arial"/>
              </a:defRPr>
            </a:lvl1pPr>
            <a:lvl2pPr lvl="1">
              <a:spcBef>
                <a:spcPts val="0"/>
              </a:spcBef>
              <a:spcAft>
                <a:spcPts val="0"/>
              </a:spcAft>
              <a:buSzPts val="1400"/>
              <a:buNone/>
              <a:defRPr sz="1246"/>
            </a:lvl2pPr>
            <a:lvl3pPr lvl="2">
              <a:spcBef>
                <a:spcPts val="0"/>
              </a:spcBef>
              <a:spcAft>
                <a:spcPts val="0"/>
              </a:spcAft>
              <a:buSzPts val="1400"/>
              <a:buNone/>
              <a:defRPr sz="1246"/>
            </a:lvl3pPr>
            <a:lvl4pPr lvl="3">
              <a:spcBef>
                <a:spcPts val="0"/>
              </a:spcBef>
              <a:spcAft>
                <a:spcPts val="0"/>
              </a:spcAft>
              <a:buSzPts val="1400"/>
              <a:buNone/>
              <a:defRPr sz="1246"/>
            </a:lvl4pPr>
            <a:lvl5pPr lvl="4">
              <a:spcBef>
                <a:spcPts val="0"/>
              </a:spcBef>
              <a:spcAft>
                <a:spcPts val="0"/>
              </a:spcAft>
              <a:buSzPts val="1400"/>
              <a:buNone/>
              <a:defRPr sz="1246"/>
            </a:lvl5pPr>
            <a:lvl6pPr lvl="5">
              <a:spcBef>
                <a:spcPts val="0"/>
              </a:spcBef>
              <a:spcAft>
                <a:spcPts val="0"/>
              </a:spcAft>
              <a:buSzPts val="1400"/>
              <a:buNone/>
              <a:defRPr sz="1246"/>
            </a:lvl6pPr>
            <a:lvl7pPr lvl="6">
              <a:spcBef>
                <a:spcPts val="0"/>
              </a:spcBef>
              <a:spcAft>
                <a:spcPts val="0"/>
              </a:spcAft>
              <a:buSzPts val="1400"/>
              <a:buNone/>
              <a:defRPr sz="1246"/>
            </a:lvl7pPr>
            <a:lvl8pPr lvl="7">
              <a:spcBef>
                <a:spcPts val="0"/>
              </a:spcBef>
              <a:spcAft>
                <a:spcPts val="0"/>
              </a:spcAft>
              <a:buSzPts val="1400"/>
              <a:buNone/>
              <a:defRPr sz="1246"/>
            </a:lvl8pPr>
            <a:lvl9pPr lvl="8">
              <a:spcBef>
                <a:spcPts val="0"/>
              </a:spcBef>
              <a:spcAft>
                <a:spcPts val="0"/>
              </a:spcAft>
              <a:buSzPts val="1400"/>
              <a:buNone/>
              <a:defRPr sz="1246"/>
            </a:lvl9pPr>
          </a:lstStyle>
          <a:p>
            <a:endParaRPr/>
          </a:p>
        </p:txBody>
      </p:sp>
      <p:sp>
        <p:nvSpPr>
          <p:cNvPr id="22" name="Shape 22"/>
          <p:cNvSpPr txBox="1">
            <a:spLocks noGrp="1"/>
          </p:cNvSpPr>
          <p:nvPr>
            <p:ph type="body" idx="1"/>
          </p:nvPr>
        </p:nvSpPr>
        <p:spPr>
          <a:xfrm>
            <a:off x="384461" y="1479601"/>
            <a:ext cx="3987692" cy="4816800"/>
          </a:xfrm>
          <a:prstGeom prst="rect">
            <a:avLst/>
          </a:prstGeom>
          <a:noFill/>
          <a:ln>
            <a:noFill/>
          </a:ln>
        </p:spPr>
        <p:txBody>
          <a:bodyPr spcFirstLastPara="1" wrap="square" lIns="91425" tIns="91425" rIns="91425" bIns="91425" anchor="t" anchorCtr="0"/>
          <a:lstStyle>
            <a:lvl1pPr marL="316520" marR="0" lvl="0" indent="-158260" algn="l" rtl="0">
              <a:lnSpc>
                <a:spcPct val="106000"/>
              </a:lnSpc>
              <a:spcBef>
                <a:spcPts val="731"/>
              </a:spcBef>
              <a:spcAft>
                <a:spcPts val="0"/>
              </a:spcAft>
              <a:buClr>
                <a:schemeClr val="dk1"/>
              </a:buClr>
              <a:buSzPts val="1200"/>
              <a:buFont typeface="Arial"/>
              <a:buNone/>
              <a:defRPr sz="831" b="0" i="0" u="none" strike="noStrike" cap="none">
                <a:solidFill>
                  <a:schemeClr val="dk1"/>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23" name="Shape 23"/>
          <p:cNvSpPr txBox="1">
            <a:spLocks noGrp="1"/>
          </p:cNvSpPr>
          <p:nvPr>
            <p:ph type="body" idx="2"/>
          </p:nvPr>
        </p:nvSpPr>
        <p:spPr>
          <a:xfrm>
            <a:off x="4737591" y="1479601"/>
            <a:ext cx="3987692" cy="4816800"/>
          </a:xfrm>
          <a:prstGeom prst="rect">
            <a:avLst/>
          </a:prstGeom>
          <a:noFill/>
          <a:ln>
            <a:noFill/>
          </a:ln>
        </p:spPr>
        <p:txBody>
          <a:bodyPr spcFirstLastPara="1" wrap="square" lIns="91425" tIns="91425" rIns="91425" bIns="91425" anchor="t" anchorCtr="0"/>
          <a:lstStyle>
            <a:lvl1pPr marL="316520" marR="0" lvl="0" indent="-158260" algn="l" rtl="0">
              <a:lnSpc>
                <a:spcPct val="106000"/>
              </a:lnSpc>
              <a:spcBef>
                <a:spcPts val="731"/>
              </a:spcBef>
              <a:spcAft>
                <a:spcPts val="0"/>
              </a:spcAft>
              <a:buClr>
                <a:schemeClr val="dk1"/>
              </a:buClr>
              <a:buSzPts val="1200"/>
              <a:buFont typeface="Arial"/>
              <a:buNone/>
              <a:defRPr sz="831" b="0" i="0" u="none" strike="noStrike" cap="none">
                <a:solidFill>
                  <a:schemeClr val="dk1"/>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24" name="Shape 24"/>
          <p:cNvSpPr txBox="1"/>
          <p:nvPr/>
        </p:nvSpPr>
        <p:spPr>
          <a:xfrm>
            <a:off x="5263753" y="7071388"/>
            <a:ext cx="3472616" cy="169200"/>
          </a:xfrm>
          <a:prstGeom prst="rect">
            <a:avLst/>
          </a:prstGeom>
          <a:noFill/>
          <a:ln>
            <a:noFill/>
          </a:ln>
        </p:spPr>
        <p:txBody>
          <a:bodyPr spcFirstLastPara="1" wrap="square" lIns="0" tIns="0" rIns="0" bIns="0" anchor="b" anchorCtr="0">
            <a:noAutofit/>
          </a:bodyPr>
          <a:lstStyle/>
          <a:p>
            <a:pPr marL="0" marR="0" lvl="0" indent="0" algn="r" rtl="0">
              <a:lnSpc>
                <a:spcPct val="100000"/>
              </a:lnSpc>
              <a:spcBef>
                <a:spcPts val="0"/>
              </a:spcBef>
              <a:spcAft>
                <a:spcPts val="0"/>
              </a:spcAft>
              <a:buClr>
                <a:schemeClr val="dk2"/>
              </a:buClr>
              <a:buSzPts val="900"/>
              <a:buFont typeface="Arial"/>
              <a:buNone/>
            </a:pPr>
            <a:r>
              <a:rPr lang="ja-JP" sz="623">
                <a:solidFill>
                  <a:schemeClr val="dk2"/>
                </a:solidFill>
                <a:latin typeface="Arial"/>
                <a:ea typeface="Arial"/>
                <a:cs typeface="Arial"/>
                <a:sym typeface="Arial"/>
              </a:rPr>
              <a:t>© 2015. For information, contact Deloitte Touche Tohmatsu LLC.</a:t>
            </a:r>
            <a:endParaRPr sz="969"/>
          </a:p>
        </p:txBody>
      </p:sp>
      <p:sp>
        <p:nvSpPr>
          <p:cNvPr id="7" name="Shape 14"/>
          <p:cNvSpPr txBox="1">
            <a:spLocks noGrp="1"/>
          </p:cNvSpPr>
          <p:nvPr>
            <p:ph type="sldNum" idx="12"/>
          </p:nvPr>
        </p:nvSpPr>
        <p:spPr>
          <a:xfrm>
            <a:off x="8700588" y="6646890"/>
            <a:ext cx="370387" cy="169200"/>
          </a:xfrm>
          <a:prstGeom prst="rect">
            <a:avLst/>
          </a:prstGeom>
          <a:noFill/>
          <a:ln>
            <a:noFill/>
          </a:ln>
        </p:spPr>
        <p:txBody>
          <a:bodyPr spcFirstLastPara="1" wrap="square" lIns="0" tIns="0" rIns="0" bIns="0" anchor="b" anchorCtr="0">
            <a:noAutofit/>
          </a:bodyPr>
          <a:lstStyle>
            <a:lvl1pPr marL="0" marR="0" lvl="0" indent="0" algn="r" rtl="0">
              <a:spcBef>
                <a:spcPts val="0"/>
              </a:spcBef>
              <a:spcAft>
                <a:spcPts val="0"/>
              </a:spcAft>
              <a:buNone/>
              <a:defRPr sz="762" b="0" i="0" u="none" strike="noStrike" cap="none">
                <a:solidFill>
                  <a:schemeClr val="dk2"/>
                </a:solidFill>
                <a:latin typeface="Arial"/>
                <a:ea typeface="Arial"/>
                <a:cs typeface="Arial"/>
                <a:sym typeface="Arial"/>
              </a:defRPr>
            </a:lvl1pPr>
            <a:lvl2pPr marL="0" marR="0" lvl="1" indent="0" algn="r" rtl="0">
              <a:spcBef>
                <a:spcPts val="0"/>
              </a:spcBef>
              <a:spcAft>
                <a:spcPts val="0"/>
              </a:spcAft>
              <a:buNone/>
              <a:defRPr sz="762" b="0" i="0" u="none" strike="noStrike" cap="none">
                <a:solidFill>
                  <a:schemeClr val="dk2"/>
                </a:solidFill>
                <a:latin typeface="Arial"/>
                <a:ea typeface="Arial"/>
                <a:cs typeface="Arial"/>
                <a:sym typeface="Arial"/>
              </a:defRPr>
            </a:lvl2pPr>
            <a:lvl3pPr marL="0" marR="0" lvl="2" indent="0" algn="r" rtl="0">
              <a:spcBef>
                <a:spcPts val="0"/>
              </a:spcBef>
              <a:spcAft>
                <a:spcPts val="0"/>
              </a:spcAft>
              <a:buNone/>
              <a:defRPr sz="762" b="0" i="0" u="none" strike="noStrike" cap="none">
                <a:solidFill>
                  <a:schemeClr val="dk2"/>
                </a:solidFill>
                <a:latin typeface="Arial"/>
                <a:ea typeface="Arial"/>
                <a:cs typeface="Arial"/>
                <a:sym typeface="Arial"/>
              </a:defRPr>
            </a:lvl3pPr>
            <a:lvl4pPr marL="0" marR="0" lvl="3" indent="0" algn="r" rtl="0">
              <a:spcBef>
                <a:spcPts val="0"/>
              </a:spcBef>
              <a:spcAft>
                <a:spcPts val="0"/>
              </a:spcAft>
              <a:buNone/>
              <a:defRPr sz="762" b="0" i="0" u="none" strike="noStrike" cap="none">
                <a:solidFill>
                  <a:schemeClr val="dk2"/>
                </a:solidFill>
                <a:latin typeface="Arial"/>
                <a:ea typeface="Arial"/>
                <a:cs typeface="Arial"/>
                <a:sym typeface="Arial"/>
              </a:defRPr>
            </a:lvl4pPr>
            <a:lvl5pPr marL="0" marR="0" lvl="4" indent="0" algn="r" rtl="0">
              <a:spcBef>
                <a:spcPts val="0"/>
              </a:spcBef>
              <a:spcAft>
                <a:spcPts val="0"/>
              </a:spcAft>
              <a:buNone/>
              <a:defRPr sz="762" b="0" i="0" u="none" strike="noStrike" cap="none">
                <a:solidFill>
                  <a:schemeClr val="dk2"/>
                </a:solidFill>
                <a:latin typeface="Arial"/>
                <a:ea typeface="Arial"/>
                <a:cs typeface="Arial"/>
                <a:sym typeface="Arial"/>
              </a:defRPr>
            </a:lvl5pPr>
            <a:lvl6pPr marL="0" marR="0" lvl="5" indent="0" algn="r" rtl="0">
              <a:spcBef>
                <a:spcPts val="0"/>
              </a:spcBef>
              <a:spcAft>
                <a:spcPts val="0"/>
              </a:spcAft>
              <a:buNone/>
              <a:defRPr sz="762" b="0" i="0" u="none" strike="noStrike" cap="none">
                <a:solidFill>
                  <a:schemeClr val="dk2"/>
                </a:solidFill>
                <a:latin typeface="Arial"/>
                <a:ea typeface="Arial"/>
                <a:cs typeface="Arial"/>
                <a:sym typeface="Arial"/>
              </a:defRPr>
            </a:lvl6pPr>
            <a:lvl7pPr marL="0" marR="0" lvl="6" indent="0" algn="r" rtl="0">
              <a:spcBef>
                <a:spcPts val="0"/>
              </a:spcBef>
              <a:spcAft>
                <a:spcPts val="0"/>
              </a:spcAft>
              <a:buNone/>
              <a:defRPr sz="762" b="0" i="0" u="none" strike="noStrike" cap="none">
                <a:solidFill>
                  <a:schemeClr val="dk2"/>
                </a:solidFill>
                <a:latin typeface="Arial"/>
                <a:ea typeface="Arial"/>
                <a:cs typeface="Arial"/>
                <a:sym typeface="Arial"/>
              </a:defRPr>
            </a:lvl7pPr>
            <a:lvl8pPr marL="0" marR="0" lvl="7" indent="0" algn="r" rtl="0">
              <a:spcBef>
                <a:spcPts val="0"/>
              </a:spcBef>
              <a:spcAft>
                <a:spcPts val="0"/>
              </a:spcAft>
              <a:buNone/>
              <a:defRPr sz="762" b="0" i="0" u="none" strike="noStrike" cap="none">
                <a:solidFill>
                  <a:schemeClr val="dk2"/>
                </a:solidFill>
                <a:latin typeface="Arial"/>
                <a:ea typeface="Arial"/>
                <a:cs typeface="Arial"/>
                <a:sym typeface="Arial"/>
              </a:defRPr>
            </a:lvl8pPr>
            <a:lvl9pPr marL="0" marR="0" lvl="8" indent="0" algn="r" rtl="0">
              <a:spcBef>
                <a:spcPts val="0"/>
              </a:spcBef>
              <a:spcAft>
                <a:spcPts val="0"/>
              </a:spcAft>
              <a:buNone/>
              <a:defRPr sz="762" b="0" i="0" u="none" strike="noStrike" cap="none">
                <a:solidFill>
                  <a:schemeClr val="dk2"/>
                </a:solidFill>
                <a:latin typeface="Arial"/>
                <a:ea typeface="Arial"/>
                <a:cs typeface="Arial"/>
                <a:sym typeface="Arial"/>
              </a:defRPr>
            </a:lvl9pPr>
          </a:lstStyle>
          <a:p>
            <a:fld id="{EC4916B2-0725-4BD3-93EE-71031919D4B5}" type="slidenum">
              <a:rPr lang="en-US" altLang="ja-JP"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基本版） 白紙_Proposal">
  <p:cSld name="（基本版） 白紙_Proposal">
    <p:spTree>
      <p:nvGrpSpPr>
        <p:cNvPr id="1" name="Shape 25"/>
        <p:cNvGrpSpPr/>
        <p:nvPr/>
      </p:nvGrpSpPr>
      <p:grpSpPr>
        <a:xfrm>
          <a:off x="0" y="0"/>
          <a:ext cx="0" cy="0"/>
          <a:chOff x="0" y="0"/>
          <a:chExt cx="0" cy="0"/>
        </a:xfrm>
      </p:grpSpPr>
      <p:pic>
        <p:nvPicPr>
          <p:cNvPr id="26" name="Shape 26"/>
          <p:cNvPicPr preferRelativeResize="0"/>
          <p:nvPr/>
        </p:nvPicPr>
        <p:blipFill/>
        <p:spPr>
          <a:xfrm>
            <a:off x="1469" y="1589"/>
            <a:ext cx="1465" cy="1587"/>
          </a:xfrm>
          <a:prstGeom prst="rect">
            <a:avLst/>
          </a:prstGeom>
          <a:solidFill>
            <a:srgbClr val="FFFFFF"/>
          </a:solidFill>
          <a:ln>
            <a:noFill/>
          </a:ln>
        </p:spPr>
      </p:pic>
      <p:sp>
        <p:nvSpPr>
          <p:cNvPr id="27" name="Shape 27"/>
          <p:cNvSpPr txBox="1">
            <a:spLocks noGrp="1"/>
          </p:cNvSpPr>
          <p:nvPr>
            <p:ph type="body" idx="1"/>
          </p:nvPr>
        </p:nvSpPr>
        <p:spPr>
          <a:xfrm>
            <a:off x="1754584" y="2368296"/>
            <a:ext cx="5632704" cy="2487168"/>
          </a:xfrm>
          <a:prstGeom prst="rect">
            <a:avLst/>
          </a:prstGeom>
          <a:noFill/>
          <a:ln>
            <a:noFill/>
          </a:ln>
        </p:spPr>
        <p:txBody>
          <a:bodyPr spcFirstLastPara="1" wrap="square" lIns="91425" tIns="91425" rIns="91425" bIns="91425" anchor="t" anchorCtr="0"/>
          <a:lstStyle>
            <a:lvl1pPr marL="316520" marR="0" lvl="0" indent="-158260" algn="l" rtl="0">
              <a:lnSpc>
                <a:spcPct val="106000"/>
              </a:lnSpc>
              <a:spcBef>
                <a:spcPts val="0"/>
              </a:spcBef>
              <a:spcAft>
                <a:spcPts val="0"/>
              </a:spcAft>
              <a:buClr>
                <a:schemeClr val="dk1"/>
              </a:buClr>
              <a:buSzPts val="960"/>
              <a:buFont typeface="Noto Sans Symbols"/>
              <a:buNone/>
              <a:defRPr sz="831" b="0" i="0" u="none" strike="noStrike" cap="none">
                <a:solidFill>
                  <a:schemeClr val="dk1"/>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800"/>
              <a:buFont typeface="Arial"/>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4" name="Shape 14"/>
          <p:cNvSpPr txBox="1">
            <a:spLocks noGrp="1"/>
          </p:cNvSpPr>
          <p:nvPr>
            <p:ph type="sldNum" idx="12"/>
          </p:nvPr>
        </p:nvSpPr>
        <p:spPr>
          <a:xfrm>
            <a:off x="8700588" y="6646890"/>
            <a:ext cx="370387" cy="169200"/>
          </a:xfrm>
          <a:prstGeom prst="rect">
            <a:avLst/>
          </a:prstGeom>
          <a:noFill/>
          <a:ln>
            <a:noFill/>
          </a:ln>
        </p:spPr>
        <p:txBody>
          <a:bodyPr spcFirstLastPara="1" wrap="square" lIns="0" tIns="0" rIns="0" bIns="0" anchor="b" anchorCtr="0">
            <a:noAutofit/>
          </a:bodyPr>
          <a:lstStyle>
            <a:lvl1pPr marL="0" marR="0" lvl="0" indent="0" algn="r" rtl="0">
              <a:spcBef>
                <a:spcPts val="0"/>
              </a:spcBef>
              <a:spcAft>
                <a:spcPts val="0"/>
              </a:spcAft>
              <a:buNone/>
              <a:defRPr sz="762" b="0" i="0" u="none" strike="noStrike" cap="none">
                <a:solidFill>
                  <a:schemeClr val="dk2"/>
                </a:solidFill>
                <a:latin typeface="Arial"/>
                <a:ea typeface="Arial"/>
                <a:cs typeface="Arial"/>
                <a:sym typeface="Arial"/>
              </a:defRPr>
            </a:lvl1pPr>
            <a:lvl2pPr marL="0" marR="0" lvl="1" indent="0" algn="r" rtl="0">
              <a:spcBef>
                <a:spcPts val="0"/>
              </a:spcBef>
              <a:spcAft>
                <a:spcPts val="0"/>
              </a:spcAft>
              <a:buNone/>
              <a:defRPr sz="762" b="0" i="0" u="none" strike="noStrike" cap="none">
                <a:solidFill>
                  <a:schemeClr val="dk2"/>
                </a:solidFill>
                <a:latin typeface="Arial"/>
                <a:ea typeface="Arial"/>
                <a:cs typeface="Arial"/>
                <a:sym typeface="Arial"/>
              </a:defRPr>
            </a:lvl2pPr>
            <a:lvl3pPr marL="0" marR="0" lvl="2" indent="0" algn="r" rtl="0">
              <a:spcBef>
                <a:spcPts val="0"/>
              </a:spcBef>
              <a:spcAft>
                <a:spcPts val="0"/>
              </a:spcAft>
              <a:buNone/>
              <a:defRPr sz="762" b="0" i="0" u="none" strike="noStrike" cap="none">
                <a:solidFill>
                  <a:schemeClr val="dk2"/>
                </a:solidFill>
                <a:latin typeface="Arial"/>
                <a:ea typeface="Arial"/>
                <a:cs typeface="Arial"/>
                <a:sym typeface="Arial"/>
              </a:defRPr>
            </a:lvl3pPr>
            <a:lvl4pPr marL="0" marR="0" lvl="3" indent="0" algn="r" rtl="0">
              <a:spcBef>
                <a:spcPts val="0"/>
              </a:spcBef>
              <a:spcAft>
                <a:spcPts val="0"/>
              </a:spcAft>
              <a:buNone/>
              <a:defRPr sz="762" b="0" i="0" u="none" strike="noStrike" cap="none">
                <a:solidFill>
                  <a:schemeClr val="dk2"/>
                </a:solidFill>
                <a:latin typeface="Arial"/>
                <a:ea typeface="Arial"/>
                <a:cs typeface="Arial"/>
                <a:sym typeface="Arial"/>
              </a:defRPr>
            </a:lvl4pPr>
            <a:lvl5pPr marL="0" marR="0" lvl="4" indent="0" algn="r" rtl="0">
              <a:spcBef>
                <a:spcPts val="0"/>
              </a:spcBef>
              <a:spcAft>
                <a:spcPts val="0"/>
              </a:spcAft>
              <a:buNone/>
              <a:defRPr sz="762" b="0" i="0" u="none" strike="noStrike" cap="none">
                <a:solidFill>
                  <a:schemeClr val="dk2"/>
                </a:solidFill>
                <a:latin typeface="Arial"/>
                <a:ea typeface="Arial"/>
                <a:cs typeface="Arial"/>
                <a:sym typeface="Arial"/>
              </a:defRPr>
            </a:lvl5pPr>
            <a:lvl6pPr marL="0" marR="0" lvl="5" indent="0" algn="r" rtl="0">
              <a:spcBef>
                <a:spcPts val="0"/>
              </a:spcBef>
              <a:spcAft>
                <a:spcPts val="0"/>
              </a:spcAft>
              <a:buNone/>
              <a:defRPr sz="762" b="0" i="0" u="none" strike="noStrike" cap="none">
                <a:solidFill>
                  <a:schemeClr val="dk2"/>
                </a:solidFill>
                <a:latin typeface="Arial"/>
                <a:ea typeface="Arial"/>
                <a:cs typeface="Arial"/>
                <a:sym typeface="Arial"/>
              </a:defRPr>
            </a:lvl6pPr>
            <a:lvl7pPr marL="0" marR="0" lvl="6" indent="0" algn="r" rtl="0">
              <a:spcBef>
                <a:spcPts val="0"/>
              </a:spcBef>
              <a:spcAft>
                <a:spcPts val="0"/>
              </a:spcAft>
              <a:buNone/>
              <a:defRPr sz="762" b="0" i="0" u="none" strike="noStrike" cap="none">
                <a:solidFill>
                  <a:schemeClr val="dk2"/>
                </a:solidFill>
                <a:latin typeface="Arial"/>
                <a:ea typeface="Arial"/>
                <a:cs typeface="Arial"/>
                <a:sym typeface="Arial"/>
              </a:defRPr>
            </a:lvl7pPr>
            <a:lvl8pPr marL="0" marR="0" lvl="7" indent="0" algn="r" rtl="0">
              <a:spcBef>
                <a:spcPts val="0"/>
              </a:spcBef>
              <a:spcAft>
                <a:spcPts val="0"/>
              </a:spcAft>
              <a:buNone/>
              <a:defRPr sz="762" b="0" i="0" u="none" strike="noStrike" cap="none">
                <a:solidFill>
                  <a:schemeClr val="dk2"/>
                </a:solidFill>
                <a:latin typeface="Arial"/>
                <a:ea typeface="Arial"/>
                <a:cs typeface="Arial"/>
                <a:sym typeface="Arial"/>
              </a:defRPr>
            </a:lvl8pPr>
            <a:lvl9pPr marL="0" marR="0" lvl="8" indent="0" algn="r" rtl="0">
              <a:spcBef>
                <a:spcPts val="0"/>
              </a:spcBef>
              <a:spcAft>
                <a:spcPts val="0"/>
              </a:spcAft>
              <a:buNone/>
              <a:defRPr sz="762" b="0" i="0" u="none" strike="noStrike" cap="none">
                <a:solidFill>
                  <a:schemeClr val="dk2"/>
                </a:solidFill>
                <a:latin typeface="Arial"/>
                <a:ea typeface="Arial"/>
                <a:cs typeface="Arial"/>
                <a:sym typeface="Arial"/>
              </a:defRPr>
            </a:lvl9pPr>
          </a:lstStyle>
          <a:p>
            <a:fld id="{EC4916B2-0725-4BD3-93EE-71031919D4B5}" type="slidenum">
              <a:rPr lang="en-US" altLang="ja-JP"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基本版） 中表紙_Proposal">
  <p:cSld name="（基本版） 中表紙_Proposal">
    <p:spTree>
      <p:nvGrpSpPr>
        <p:cNvPr id="1" name="Shape 28"/>
        <p:cNvGrpSpPr/>
        <p:nvPr/>
      </p:nvGrpSpPr>
      <p:grpSpPr>
        <a:xfrm>
          <a:off x="0" y="0"/>
          <a:ext cx="0" cy="0"/>
          <a:chOff x="0" y="0"/>
          <a:chExt cx="0" cy="0"/>
        </a:xfrm>
      </p:grpSpPr>
      <p:pic>
        <p:nvPicPr>
          <p:cNvPr id="29" name="Shape 29"/>
          <p:cNvPicPr preferRelativeResize="0"/>
          <p:nvPr/>
        </p:nvPicPr>
        <p:blipFill/>
        <p:spPr>
          <a:xfrm>
            <a:off x="1469" y="1589"/>
            <a:ext cx="1465" cy="1587"/>
          </a:xfrm>
          <a:prstGeom prst="rect">
            <a:avLst/>
          </a:prstGeom>
          <a:solidFill>
            <a:srgbClr val="FFFFFF"/>
          </a:solidFill>
          <a:ln>
            <a:noFill/>
          </a:ln>
        </p:spPr>
      </p:pic>
      <p:sp>
        <p:nvSpPr>
          <p:cNvPr id="30" name="Shape 30"/>
          <p:cNvSpPr txBox="1">
            <a:spLocks noGrp="1"/>
          </p:cNvSpPr>
          <p:nvPr>
            <p:ph type="body" idx="1"/>
          </p:nvPr>
        </p:nvSpPr>
        <p:spPr>
          <a:xfrm>
            <a:off x="893908" y="2124002"/>
            <a:ext cx="4778579" cy="667409"/>
          </a:xfrm>
          <a:prstGeom prst="rect">
            <a:avLst/>
          </a:prstGeom>
          <a:noFill/>
          <a:ln>
            <a:noFill/>
          </a:ln>
        </p:spPr>
        <p:txBody>
          <a:bodyPr spcFirstLastPara="1" wrap="square" lIns="91425" tIns="91425" rIns="91425" bIns="91425" anchor="ctr" anchorCtr="0"/>
          <a:lstStyle>
            <a:lvl1pPr marL="316520" marR="0" lvl="0" indent="-158260" algn="l" rtl="0">
              <a:lnSpc>
                <a:spcPct val="100000"/>
              </a:lnSpc>
              <a:spcBef>
                <a:spcPts val="0"/>
              </a:spcBef>
              <a:spcAft>
                <a:spcPts val="0"/>
              </a:spcAft>
              <a:buClr>
                <a:schemeClr val="accent1"/>
              </a:buClr>
              <a:buSzPts val="2800"/>
              <a:buFont typeface="Arial"/>
              <a:buNone/>
              <a:defRPr sz="1938" b="1" i="0" u="none" strike="noStrike" cap="none">
                <a:solidFill>
                  <a:schemeClr val="accent1"/>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4" name="Shape 14"/>
          <p:cNvSpPr txBox="1">
            <a:spLocks noGrp="1"/>
          </p:cNvSpPr>
          <p:nvPr>
            <p:ph type="sldNum" idx="12"/>
          </p:nvPr>
        </p:nvSpPr>
        <p:spPr>
          <a:xfrm>
            <a:off x="8700588" y="6646890"/>
            <a:ext cx="370387" cy="169200"/>
          </a:xfrm>
          <a:prstGeom prst="rect">
            <a:avLst/>
          </a:prstGeom>
          <a:noFill/>
          <a:ln>
            <a:noFill/>
          </a:ln>
        </p:spPr>
        <p:txBody>
          <a:bodyPr spcFirstLastPara="1" wrap="square" lIns="0" tIns="0" rIns="0" bIns="0" anchor="b" anchorCtr="0">
            <a:noAutofit/>
          </a:bodyPr>
          <a:lstStyle>
            <a:lvl1pPr marL="0" marR="0" lvl="0" indent="0" algn="r" rtl="0">
              <a:spcBef>
                <a:spcPts val="0"/>
              </a:spcBef>
              <a:spcAft>
                <a:spcPts val="0"/>
              </a:spcAft>
              <a:buNone/>
              <a:defRPr sz="762" b="0" i="0" u="none" strike="noStrike" cap="none">
                <a:solidFill>
                  <a:schemeClr val="dk2"/>
                </a:solidFill>
                <a:latin typeface="Arial"/>
                <a:ea typeface="Arial"/>
                <a:cs typeface="Arial"/>
                <a:sym typeface="Arial"/>
              </a:defRPr>
            </a:lvl1pPr>
            <a:lvl2pPr marL="0" marR="0" lvl="1" indent="0" algn="r" rtl="0">
              <a:spcBef>
                <a:spcPts val="0"/>
              </a:spcBef>
              <a:spcAft>
                <a:spcPts val="0"/>
              </a:spcAft>
              <a:buNone/>
              <a:defRPr sz="762" b="0" i="0" u="none" strike="noStrike" cap="none">
                <a:solidFill>
                  <a:schemeClr val="dk2"/>
                </a:solidFill>
                <a:latin typeface="Arial"/>
                <a:ea typeface="Arial"/>
                <a:cs typeface="Arial"/>
                <a:sym typeface="Arial"/>
              </a:defRPr>
            </a:lvl2pPr>
            <a:lvl3pPr marL="0" marR="0" lvl="2" indent="0" algn="r" rtl="0">
              <a:spcBef>
                <a:spcPts val="0"/>
              </a:spcBef>
              <a:spcAft>
                <a:spcPts val="0"/>
              </a:spcAft>
              <a:buNone/>
              <a:defRPr sz="762" b="0" i="0" u="none" strike="noStrike" cap="none">
                <a:solidFill>
                  <a:schemeClr val="dk2"/>
                </a:solidFill>
                <a:latin typeface="Arial"/>
                <a:ea typeface="Arial"/>
                <a:cs typeface="Arial"/>
                <a:sym typeface="Arial"/>
              </a:defRPr>
            </a:lvl3pPr>
            <a:lvl4pPr marL="0" marR="0" lvl="3" indent="0" algn="r" rtl="0">
              <a:spcBef>
                <a:spcPts val="0"/>
              </a:spcBef>
              <a:spcAft>
                <a:spcPts val="0"/>
              </a:spcAft>
              <a:buNone/>
              <a:defRPr sz="762" b="0" i="0" u="none" strike="noStrike" cap="none">
                <a:solidFill>
                  <a:schemeClr val="dk2"/>
                </a:solidFill>
                <a:latin typeface="Arial"/>
                <a:ea typeface="Arial"/>
                <a:cs typeface="Arial"/>
                <a:sym typeface="Arial"/>
              </a:defRPr>
            </a:lvl4pPr>
            <a:lvl5pPr marL="0" marR="0" lvl="4" indent="0" algn="r" rtl="0">
              <a:spcBef>
                <a:spcPts val="0"/>
              </a:spcBef>
              <a:spcAft>
                <a:spcPts val="0"/>
              </a:spcAft>
              <a:buNone/>
              <a:defRPr sz="762" b="0" i="0" u="none" strike="noStrike" cap="none">
                <a:solidFill>
                  <a:schemeClr val="dk2"/>
                </a:solidFill>
                <a:latin typeface="Arial"/>
                <a:ea typeface="Arial"/>
                <a:cs typeface="Arial"/>
                <a:sym typeface="Arial"/>
              </a:defRPr>
            </a:lvl5pPr>
            <a:lvl6pPr marL="0" marR="0" lvl="5" indent="0" algn="r" rtl="0">
              <a:spcBef>
                <a:spcPts val="0"/>
              </a:spcBef>
              <a:spcAft>
                <a:spcPts val="0"/>
              </a:spcAft>
              <a:buNone/>
              <a:defRPr sz="762" b="0" i="0" u="none" strike="noStrike" cap="none">
                <a:solidFill>
                  <a:schemeClr val="dk2"/>
                </a:solidFill>
                <a:latin typeface="Arial"/>
                <a:ea typeface="Arial"/>
                <a:cs typeface="Arial"/>
                <a:sym typeface="Arial"/>
              </a:defRPr>
            </a:lvl6pPr>
            <a:lvl7pPr marL="0" marR="0" lvl="6" indent="0" algn="r" rtl="0">
              <a:spcBef>
                <a:spcPts val="0"/>
              </a:spcBef>
              <a:spcAft>
                <a:spcPts val="0"/>
              </a:spcAft>
              <a:buNone/>
              <a:defRPr sz="762" b="0" i="0" u="none" strike="noStrike" cap="none">
                <a:solidFill>
                  <a:schemeClr val="dk2"/>
                </a:solidFill>
                <a:latin typeface="Arial"/>
                <a:ea typeface="Arial"/>
                <a:cs typeface="Arial"/>
                <a:sym typeface="Arial"/>
              </a:defRPr>
            </a:lvl7pPr>
            <a:lvl8pPr marL="0" marR="0" lvl="7" indent="0" algn="r" rtl="0">
              <a:spcBef>
                <a:spcPts val="0"/>
              </a:spcBef>
              <a:spcAft>
                <a:spcPts val="0"/>
              </a:spcAft>
              <a:buNone/>
              <a:defRPr sz="762" b="0" i="0" u="none" strike="noStrike" cap="none">
                <a:solidFill>
                  <a:schemeClr val="dk2"/>
                </a:solidFill>
                <a:latin typeface="Arial"/>
                <a:ea typeface="Arial"/>
                <a:cs typeface="Arial"/>
                <a:sym typeface="Arial"/>
              </a:defRPr>
            </a:lvl8pPr>
            <a:lvl9pPr marL="0" marR="0" lvl="8" indent="0" algn="r" rtl="0">
              <a:spcBef>
                <a:spcPts val="0"/>
              </a:spcBef>
              <a:spcAft>
                <a:spcPts val="0"/>
              </a:spcAft>
              <a:buNone/>
              <a:defRPr sz="762" b="0" i="0" u="none" strike="noStrike" cap="none">
                <a:solidFill>
                  <a:schemeClr val="dk2"/>
                </a:solidFill>
                <a:latin typeface="Arial"/>
                <a:ea typeface="Arial"/>
                <a:cs typeface="Arial"/>
                <a:sym typeface="Arial"/>
              </a:defRPr>
            </a:lvl9pPr>
          </a:lstStyle>
          <a:p>
            <a:fld id="{EC4916B2-0725-4BD3-93EE-71031919D4B5}" type="slidenum">
              <a:rPr lang="en-US" altLang="ja-JP"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基本版） コンテンツ左サイド_レベル_Proposal">
  <p:cSld name="（基本版） コンテンツ左サイド_レベル_Proposal">
    <p:spTree>
      <p:nvGrpSpPr>
        <p:cNvPr id="1" name="Shape 31"/>
        <p:cNvGrpSpPr/>
        <p:nvPr/>
      </p:nvGrpSpPr>
      <p:grpSpPr>
        <a:xfrm>
          <a:off x="0" y="0"/>
          <a:ext cx="0" cy="0"/>
          <a:chOff x="0" y="0"/>
          <a:chExt cx="0" cy="0"/>
        </a:xfrm>
      </p:grpSpPr>
      <p:pic>
        <p:nvPicPr>
          <p:cNvPr id="32" name="Shape 32"/>
          <p:cNvPicPr preferRelativeResize="0"/>
          <p:nvPr/>
        </p:nvPicPr>
        <p:blipFill/>
        <p:spPr>
          <a:xfrm>
            <a:off x="1469" y="1589"/>
            <a:ext cx="1465" cy="1587"/>
          </a:xfrm>
          <a:prstGeom prst="rect">
            <a:avLst/>
          </a:prstGeom>
          <a:solidFill>
            <a:srgbClr val="FFFFFF"/>
          </a:solidFill>
          <a:ln>
            <a:noFill/>
          </a:ln>
        </p:spPr>
      </p:pic>
      <p:sp>
        <p:nvSpPr>
          <p:cNvPr id="33" name="Shape 33"/>
          <p:cNvSpPr txBox="1">
            <a:spLocks noGrp="1"/>
          </p:cNvSpPr>
          <p:nvPr>
            <p:ph type="title"/>
          </p:nvPr>
        </p:nvSpPr>
        <p:spPr>
          <a:xfrm>
            <a:off x="384461" y="136801"/>
            <a:ext cx="8374153" cy="6516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385" b="1" i="0" u="none" strike="noStrike" cap="none">
                <a:solidFill>
                  <a:schemeClr val="accent1"/>
                </a:solidFill>
                <a:latin typeface="Arial"/>
                <a:ea typeface="Arial"/>
                <a:cs typeface="Arial"/>
                <a:sym typeface="Arial"/>
              </a:defRPr>
            </a:lvl1pPr>
            <a:lvl2pPr lvl="1">
              <a:spcBef>
                <a:spcPts val="0"/>
              </a:spcBef>
              <a:spcAft>
                <a:spcPts val="0"/>
              </a:spcAft>
              <a:buSzPts val="1400"/>
              <a:buNone/>
              <a:defRPr sz="1246"/>
            </a:lvl2pPr>
            <a:lvl3pPr lvl="2">
              <a:spcBef>
                <a:spcPts val="0"/>
              </a:spcBef>
              <a:spcAft>
                <a:spcPts val="0"/>
              </a:spcAft>
              <a:buSzPts val="1400"/>
              <a:buNone/>
              <a:defRPr sz="1246"/>
            </a:lvl3pPr>
            <a:lvl4pPr lvl="3">
              <a:spcBef>
                <a:spcPts val="0"/>
              </a:spcBef>
              <a:spcAft>
                <a:spcPts val="0"/>
              </a:spcAft>
              <a:buSzPts val="1400"/>
              <a:buNone/>
              <a:defRPr sz="1246"/>
            </a:lvl4pPr>
            <a:lvl5pPr lvl="4">
              <a:spcBef>
                <a:spcPts val="0"/>
              </a:spcBef>
              <a:spcAft>
                <a:spcPts val="0"/>
              </a:spcAft>
              <a:buSzPts val="1400"/>
              <a:buNone/>
              <a:defRPr sz="1246"/>
            </a:lvl5pPr>
            <a:lvl6pPr lvl="5">
              <a:spcBef>
                <a:spcPts val="0"/>
              </a:spcBef>
              <a:spcAft>
                <a:spcPts val="0"/>
              </a:spcAft>
              <a:buSzPts val="1400"/>
              <a:buNone/>
              <a:defRPr sz="1246"/>
            </a:lvl6pPr>
            <a:lvl7pPr lvl="6">
              <a:spcBef>
                <a:spcPts val="0"/>
              </a:spcBef>
              <a:spcAft>
                <a:spcPts val="0"/>
              </a:spcAft>
              <a:buSzPts val="1400"/>
              <a:buNone/>
              <a:defRPr sz="1246"/>
            </a:lvl7pPr>
            <a:lvl8pPr lvl="7">
              <a:spcBef>
                <a:spcPts val="0"/>
              </a:spcBef>
              <a:spcAft>
                <a:spcPts val="0"/>
              </a:spcAft>
              <a:buSzPts val="1400"/>
              <a:buNone/>
              <a:defRPr sz="1246"/>
            </a:lvl8pPr>
            <a:lvl9pPr lvl="8">
              <a:spcBef>
                <a:spcPts val="0"/>
              </a:spcBef>
              <a:spcAft>
                <a:spcPts val="0"/>
              </a:spcAft>
              <a:buSzPts val="1400"/>
              <a:buNone/>
              <a:defRPr sz="1246"/>
            </a:lvl9pPr>
          </a:lstStyle>
          <a:p>
            <a:endParaRPr/>
          </a:p>
        </p:txBody>
      </p:sp>
      <p:sp>
        <p:nvSpPr>
          <p:cNvPr id="34" name="Shape 34"/>
          <p:cNvSpPr txBox="1">
            <a:spLocks noGrp="1"/>
          </p:cNvSpPr>
          <p:nvPr>
            <p:ph type="body" idx="1"/>
          </p:nvPr>
        </p:nvSpPr>
        <p:spPr>
          <a:xfrm>
            <a:off x="384461" y="1479601"/>
            <a:ext cx="3987692" cy="4816800"/>
          </a:xfrm>
          <a:prstGeom prst="rect">
            <a:avLst/>
          </a:prstGeom>
          <a:noFill/>
          <a:ln>
            <a:noFill/>
          </a:ln>
        </p:spPr>
        <p:txBody>
          <a:bodyPr spcFirstLastPara="1" wrap="square" lIns="91425" tIns="91425" rIns="91425" bIns="91425" anchor="t" anchorCtr="0"/>
          <a:lstStyle>
            <a:lvl1pPr marL="316520" marR="0" lvl="0" indent="-158260" algn="l" rtl="0">
              <a:lnSpc>
                <a:spcPct val="106000"/>
              </a:lnSpc>
              <a:spcBef>
                <a:spcPts val="731"/>
              </a:spcBef>
              <a:spcAft>
                <a:spcPts val="0"/>
              </a:spcAft>
              <a:buClr>
                <a:schemeClr val="dk1"/>
              </a:buClr>
              <a:buSzPts val="1200"/>
              <a:buFont typeface="Arial"/>
              <a:buNone/>
              <a:defRPr sz="831" b="0" i="0" u="none" strike="noStrike" cap="none">
                <a:solidFill>
                  <a:schemeClr val="dk1"/>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35" name="Shape 35"/>
          <p:cNvSpPr txBox="1">
            <a:spLocks noGrp="1"/>
          </p:cNvSpPr>
          <p:nvPr>
            <p:ph type="body" idx="2"/>
          </p:nvPr>
        </p:nvSpPr>
        <p:spPr>
          <a:xfrm>
            <a:off x="384461" y="1016000"/>
            <a:ext cx="3987692" cy="432000"/>
          </a:xfrm>
          <a:prstGeom prst="rect">
            <a:avLst/>
          </a:prstGeom>
          <a:noFill/>
          <a:ln>
            <a:noFill/>
          </a:ln>
        </p:spPr>
        <p:txBody>
          <a:bodyPr spcFirstLastPara="1" wrap="square" lIns="91425" tIns="91425" rIns="91425" bIns="91425" anchor="ctr" anchorCtr="0"/>
          <a:lstStyle>
            <a:lvl1pPr marL="316520" marR="0" lvl="0" indent="-158260" algn="l" rtl="0">
              <a:lnSpc>
                <a:spcPct val="106000"/>
              </a:lnSpc>
              <a:spcBef>
                <a:spcPts val="731"/>
              </a:spcBef>
              <a:spcAft>
                <a:spcPts val="0"/>
              </a:spcAft>
              <a:buSzPts val="1400"/>
              <a:buNone/>
              <a:defRPr sz="969" b="1" i="0" u="none" strike="noStrike" cap="none">
                <a:solidFill>
                  <a:schemeClr val="accent2"/>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6" name="Shape 14"/>
          <p:cNvSpPr txBox="1">
            <a:spLocks noGrp="1"/>
          </p:cNvSpPr>
          <p:nvPr>
            <p:ph type="sldNum" idx="12"/>
          </p:nvPr>
        </p:nvSpPr>
        <p:spPr>
          <a:xfrm>
            <a:off x="8700588" y="6646890"/>
            <a:ext cx="370387" cy="169200"/>
          </a:xfrm>
          <a:prstGeom prst="rect">
            <a:avLst/>
          </a:prstGeom>
          <a:noFill/>
          <a:ln>
            <a:noFill/>
          </a:ln>
        </p:spPr>
        <p:txBody>
          <a:bodyPr spcFirstLastPara="1" wrap="square" lIns="0" tIns="0" rIns="0" bIns="0" anchor="b" anchorCtr="0">
            <a:noAutofit/>
          </a:bodyPr>
          <a:lstStyle>
            <a:lvl1pPr marL="0" marR="0" lvl="0" indent="0" algn="r" rtl="0">
              <a:spcBef>
                <a:spcPts val="0"/>
              </a:spcBef>
              <a:spcAft>
                <a:spcPts val="0"/>
              </a:spcAft>
              <a:buNone/>
              <a:defRPr sz="762" b="0" i="0" u="none" strike="noStrike" cap="none">
                <a:solidFill>
                  <a:schemeClr val="dk2"/>
                </a:solidFill>
                <a:latin typeface="Arial"/>
                <a:ea typeface="Arial"/>
                <a:cs typeface="Arial"/>
                <a:sym typeface="Arial"/>
              </a:defRPr>
            </a:lvl1pPr>
            <a:lvl2pPr marL="0" marR="0" lvl="1" indent="0" algn="r" rtl="0">
              <a:spcBef>
                <a:spcPts val="0"/>
              </a:spcBef>
              <a:spcAft>
                <a:spcPts val="0"/>
              </a:spcAft>
              <a:buNone/>
              <a:defRPr sz="762" b="0" i="0" u="none" strike="noStrike" cap="none">
                <a:solidFill>
                  <a:schemeClr val="dk2"/>
                </a:solidFill>
                <a:latin typeface="Arial"/>
                <a:ea typeface="Arial"/>
                <a:cs typeface="Arial"/>
                <a:sym typeface="Arial"/>
              </a:defRPr>
            </a:lvl2pPr>
            <a:lvl3pPr marL="0" marR="0" lvl="2" indent="0" algn="r" rtl="0">
              <a:spcBef>
                <a:spcPts val="0"/>
              </a:spcBef>
              <a:spcAft>
                <a:spcPts val="0"/>
              </a:spcAft>
              <a:buNone/>
              <a:defRPr sz="762" b="0" i="0" u="none" strike="noStrike" cap="none">
                <a:solidFill>
                  <a:schemeClr val="dk2"/>
                </a:solidFill>
                <a:latin typeface="Arial"/>
                <a:ea typeface="Arial"/>
                <a:cs typeface="Arial"/>
                <a:sym typeface="Arial"/>
              </a:defRPr>
            </a:lvl3pPr>
            <a:lvl4pPr marL="0" marR="0" lvl="3" indent="0" algn="r" rtl="0">
              <a:spcBef>
                <a:spcPts val="0"/>
              </a:spcBef>
              <a:spcAft>
                <a:spcPts val="0"/>
              </a:spcAft>
              <a:buNone/>
              <a:defRPr sz="762" b="0" i="0" u="none" strike="noStrike" cap="none">
                <a:solidFill>
                  <a:schemeClr val="dk2"/>
                </a:solidFill>
                <a:latin typeface="Arial"/>
                <a:ea typeface="Arial"/>
                <a:cs typeface="Arial"/>
                <a:sym typeface="Arial"/>
              </a:defRPr>
            </a:lvl4pPr>
            <a:lvl5pPr marL="0" marR="0" lvl="4" indent="0" algn="r" rtl="0">
              <a:spcBef>
                <a:spcPts val="0"/>
              </a:spcBef>
              <a:spcAft>
                <a:spcPts val="0"/>
              </a:spcAft>
              <a:buNone/>
              <a:defRPr sz="762" b="0" i="0" u="none" strike="noStrike" cap="none">
                <a:solidFill>
                  <a:schemeClr val="dk2"/>
                </a:solidFill>
                <a:latin typeface="Arial"/>
                <a:ea typeface="Arial"/>
                <a:cs typeface="Arial"/>
                <a:sym typeface="Arial"/>
              </a:defRPr>
            </a:lvl5pPr>
            <a:lvl6pPr marL="0" marR="0" lvl="5" indent="0" algn="r" rtl="0">
              <a:spcBef>
                <a:spcPts val="0"/>
              </a:spcBef>
              <a:spcAft>
                <a:spcPts val="0"/>
              </a:spcAft>
              <a:buNone/>
              <a:defRPr sz="762" b="0" i="0" u="none" strike="noStrike" cap="none">
                <a:solidFill>
                  <a:schemeClr val="dk2"/>
                </a:solidFill>
                <a:latin typeface="Arial"/>
                <a:ea typeface="Arial"/>
                <a:cs typeface="Arial"/>
                <a:sym typeface="Arial"/>
              </a:defRPr>
            </a:lvl6pPr>
            <a:lvl7pPr marL="0" marR="0" lvl="6" indent="0" algn="r" rtl="0">
              <a:spcBef>
                <a:spcPts val="0"/>
              </a:spcBef>
              <a:spcAft>
                <a:spcPts val="0"/>
              </a:spcAft>
              <a:buNone/>
              <a:defRPr sz="762" b="0" i="0" u="none" strike="noStrike" cap="none">
                <a:solidFill>
                  <a:schemeClr val="dk2"/>
                </a:solidFill>
                <a:latin typeface="Arial"/>
                <a:ea typeface="Arial"/>
                <a:cs typeface="Arial"/>
                <a:sym typeface="Arial"/>
              </a:defRPr>
            </a:lvl7pPr>
            <a:lvl8pPr marL="0" marR="0" lvl="7" indent="0" algn="r" rtl="0">
              <a:spcBef>
                <a:spcPts val="0"/>
              </a:spcBef>
              <a:spcAft>
                <a:spcPts val="0"/>
              </a:spcAft>
              <a:buNone/>
              <a:defRPr sz="762" b="0" i="0" u="none" strike="noStrike" cap="none">
                <a:solidFill>
                  <a:schemeClr val="dk2"/>
                </a:solidFill>
                <a:latin typeface="Arial"/>
                <a:ea typeface="Arial"/>
                <a:cs typeface="Arial"/>
                <a:sym typeface="Arial"/>
              </a:defRPr>
            </a:lvl8pPr>
            <a:lvl9pPr marL="0" marR="0" lvl="8" indent="0" algn="r" rtl="0">
              <a:spcBef>
                <a:spcPts val="0"/>
              </a:spcBef>
              <a:spcAft>
                <a:spcPts val="0"/>
              </a:spcAft>
              <a:buNone/>
              <a:defRPr sz="762" b="0" i="0" u="none" strike="noStrike" cap="none">
                <a:solidFill>
                  <a:schemeClr val="dk2"/>
                </a:solidFill>
                <a:latin typeface="Arial"/>
                <a:ea typeface="Arial"/>
                <a:cs typeface="Arial"/>
                <a:sym typeface="Arial"/>
              </a:defRPr>
            </a:lvl9pPr>
          </a:lstStyle>
          <a:p>
            <a:fld id="{EC4916B2-0725-4BD3-93EE-71031919D4B5}" type="slidenum">
              <a:rPr lang="en-US" altLang="ja-JP"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基本版） コンテンツ両サイド_レベル_Proposal">
  <p:cSld name="（基本版） コンテンツ両サイド_レベル_Proposal">
    <p:spTree>
      <p:nvGrpSpPr>
        <p:cNvPr id="1" name="Shape 36"/>
        <p:cNvGrpSpPr/>
        <p:nvPr/>
      </p:nvGrpSpPr>
      <p:grpSpPr>
        <a:xfrm>
          <a:off x="0" y="0"/>
          <a:ext cx="0" cy="0"/>
          <a:chOff x="0" y="0"/>
          <a:chExt cx="0" cy="0"/>
        </a:xfrm>
      </p:grpSpPr>
      <p:pic>
        <p:nvPicPr>
          <p:cNvPr id="37" name="Shape 37"/>
          <p:cNvPicPr preferRelativeResize="0"/>
          <p:nvPr/>
        </p:nvPicPr>
        <p:blipFill/>
        <p:spPr>
          <a:xfrm>
            <a:off x="1469" y="1589"/>
            <a:ext cx="1465" cy="1587"/>
          </a:xfrm>
          <a:prstGeom prst="rect">
            <a:avLst/>
          </a:prstGeom>
          <a:solidFill>
            <a:srgbClr val="FFFFFF"/>
          </a:solidFill>
          <a:ln>
            <a:noFill/>
          </a:ln>
        </p:spPr>
      </p:pic>
      <p:sp>
        <p:nvSpPr>
          <p:cNvPr id="38" name="Shape 38"/>
          <p:cNvSpPr txBox="1">
            <a:spLocks noGrp="1"/>
          </p:cNvSpPr>
          <p:nvPr>
            <p:ph type="title"/>
          </p:nvPr>
        </p:nvSpPr>
        <p:spPr>
          <a:xfrm>
            <a:off x="384461" y="136801"/>
            <a:ext cx="8374153" cy="6516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385" b="1" i="0" u="none" strike="noStrike" cap="none">
                <a:solidFill>
                  <a:schemeClr val="accent1"/>
                </a:solidFill>
                <a:latin typeface="Arial"/>
                <a:ea typeface="Arial"/>
                <a:cs typeface="Arial"/>
                <a:sym typeface="Arial"/>
              </a:defRPr>
            </a:lvl1pPr>
            <a:lvl2pPr lvl="1">
              <a:spcBef>
                <a:spcPts val="0"/>
              </a:spcBef>
              <a:spcAft>
                <a:spcPts val="0"/>
              </a:spcAft>
              <a:buSzPts val="1400"/>
              <a:buNone/>
              <a:defRPr sz="1246"/>
            </a:lvl2pPr>
            <a:lvl3pPr lvl="2">
              <a:spcBef>
                <a:spcPts val="0"/>
              </a:spcBef>
              <a:spcAft>
                <a:spcPts val="0"/>
              </a:spcAft>
              <a:buSzPts val="1400"/>
              <a:buNone/>
              <a:defRPr sz="1246"/>
            </a:lvl3pPr>
            <a:lvl4pPr lvl="3">
              <a:spcBef>
                <a:spcPts val="0"/>
              </a:spcBef>
              <a:spcAft>
                <a:spcPts val="0"/>
              </a:spcAft>
              <a:buSzPts val="1400"/>
              <a:buNone/>
              <a:defRPr sz="1246"/>
            </a:lvl4pPr>
            <a:lvl5pPr lvl="4">
              <a:spcBef>
                <a:spcPts val="0"/>
              </a:spcBef>
              <a:spcAft>
                <a:spcPts val="0"/>
              </a:spcAft>
              <a:buSzPts val="1400"/>
              <a:buNone/>
              <a:defRPr sz="1246"/>
            </a:lvl5pPr>
            <a:lvl6pPr lvl="5">
              <a:spcBef>
                <a:spcPts val="0"/>
              </a:spcBef>
              <a:spcAft>
                <a:spcPts val="0"/>
              </a:spcAft>
              <a:buSzPts val="1400"/>
              <a:buNone/>
              <a:defRPr sz="1246"/>
            </a:lvl6pPr>
            <a:lvl7pPr lvl="6">
              <a:spcBef>
                <a:spcPts val="0"/>
              </a:spcBef>
              <a:spcAft>
                <a:spcPts val="0"/>
              </a:spcAft>
              <a:buSzPts val="1400"/>
              <a:buNone/>
              <a:defRPr sz="1246"/>
            </a:lvl7pPr>
            <a:lvl8pPr lvl="7">
              <a:spcBef>
                <a:spcPts val="0"/>
              </a:spcBef>
              <a:spcAft>
                <a:spcPts val="0"/>
              </a:spcAft>
              <a:buSzPts val="1400"/>
              <a:buNone/>
              <a:defRPr sz="1246"/>
            </a:lvl8pPr>
            <a:lvl9pPr lvl="8">
              <a:spcBef>
                <a:spcPts val="0"/>
              </a:spcBef>
              <a:spcAft>
                <a:spcPts val="0"/>
              </a:spcAft>
              <a:buSzPts val="1400"/>
              <a:buNone/>
              <a:defRPr sz="1246"/>
            </a:lvl9pPr>
          </a:lstStyle>
          <a:p>
            <a:endParaRPr/>
          </a:p>
        </p:txBody>
      </p:sp>
      <p:sp>
        <p:nvSpPr>
          <p:cNvPr id="39" name="Shape 39"/>
          <p:cNvSpPr txBox="1">
            <a:spLocks noGrp="1"/>
          </p:cNvSpPr>
          <p:nvPr>
            <p:ph type="body" idx="1"/>
          </p:nvPr>
        </p:nvSpPr>
        <p:spPr>
          <a:xfrm>
            <a:off x="384461" y="1479601"/>
            <a:ext cx="3987692" cy="4816800"/>
          </a:xfrm>
          <a:prstGeom prst="rect">
            <a:avLst/>
          </a:prstGeom>
          <a:noFill/>
          <a:ln>
            <a:noFill/>
          </a:ln>
        </p:spPr>
        <p:txBody>
          <a:bodyPr spcFirstLastPara="1" wrap="square" lIns="91425" tIns="91425" rIns="91425" bIns="91425" anchor="t" anchorCtr="0"/>
          <a:lstStyle>
            <a:lvl1pPr marL="316520" marR="0" lvl="0" indent="-158260" algn="l" rtl="0">
              <a:lnSpc>
                <a:spcPct val="106000"/>
              </a:lnSpc>
              <a:spcBef>
                <a:spcPts val="731"/>
              </a:spcBef>
              <a:spcAft>
                <a:spcPts val="0"/>
              </a:spcAft>
              <a:buClr>
                <a:schemeClr val="dk1"/>
              </a:buClr>
              <a:buSzPts val="1200"/>
              <a:buFont typeface="Arial"/>
              <a:buNone/>
              <a:defRPr sz="831" b="0" i="0" u="none" strike="noStrike" cap="none">
                <a:solidFill>
                  <a:schemeClr val="dk1"/>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40" name="Shape 40"/>
          <p:cNvSpPr txBox="1">
            <a:spLocks noGrp="1"/>
          </p:cNvSpPr>
          <p:nvPr>
            <p:ph type="body" idx="2"/>
          </p:nvPr>
        </p:nvSpPr>
        <p:spPr>
          <a:xfrm>
            <a:off x="4737591" y="1479601"/>
            <a:ext cx="3987692" cy="4816800"/>
          </a:xfrm>
          <a:prstGeom prst="rect">
            <a:avLst/>
          </a:prstGeom>
          <a:noFill/>
          <a:ln>
            <a:noFill/>
          </a:ln>
        </p:spPr>
        <p:txBody>
          <a:bodyPr spcFirstLastPara="1" wrap="square" lIns="91425" tIns="91425" rIns="91425" bIns="91425" anchor="t" anchorCtr="0"/>
          <a:lstStyle>
            <a:lvl1pPr marL="316520" marR="0" lvl="0" indent="-158260" algn="l" rtl="0">
              <a:lnSpc>
                <a:spcPct val="106000"/>
              </a:lnSpc>
              <a:spcBef>
                <a:spcPts val="731"/>
              </a:spcBef>
              <a:spcAft>
                <a:spcPts val="0"/>
              </a:spcAft>
              <a:buClr>
                <a:schemeClr val="dk1"/>
              </a:buClr>
              <a:buSzPts val="1200"/>
              <a:buFont typeface="Arial"/>
              <a:buNone/>
              <a:defRPr sz="831" b="0" i="0" u="none" strike="noStrike" cap="none">
                <a:solidFill>
                  <a:schemeClr val="dk1"/>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41" name="Shape 41"/>
          <p:cNvSpPr txBox="1">
            <a:spLocks noGrp="1"/>
          </p:cNvSpPr>
          <p:nvPr>
            <p:ph type="body" idx="3"/>
          </p:nvPr>
        </p:nvSpPr>
        <p:spPr>
          <a:xfrm>
            <a:off x="384461" y="1016000"/>
            <a:ext cx="3987692" cy="432000"/>
          </a:xfrm>
          <a:prstGeom prst="rect">
            <a:avLst/>
          </a:prstGeom>
          <a:noFill/>
          <a:ln>
            <a:noFill/>
          </a:ln>
        </p:spPr>
        <p:txBody>
          <a:bodyPr spcFirstLastPara="1" wrap="square" lIns="91425" tIns="91425" rIns="91425" bIns="91425" anchor="ctr" anchorCtr="0"/>
          <a:lstStyle>
            <a:lvl1pPr marL="316520" marR="0" lvl="0" indent="-158260" algn="l" rtl="0">
              <a:lnSpc>
                <a:spcPct val="106000"/>
              </a:lnSpc>
              <a:spcBef>
                <a:spcPts val="731"/>
              </a:spcBef>
              <a:spcAft>
                <a:spcPts val="0"/>
              </a:spcAft>
              <a:buSzPts val="1400"/>
              <a:buNone/>
              <a:defRPr sz="969" b="1" i="0" u="none" strike="noStrike" cap="none">
                <a:solidFill>
                  <a:schemeClr val="accent2"/>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42" name="Shape 42"/>
          <p:cNvSpPr txBox="1">
            <a:spLocks noGrp="1"/>
          </p:cNvSpPr>
          <p:nvPr>
            <p:ph type="body" idx="4"/>
          </p:nvPr>
        </p:nvSpPr>
        <p:spPr>
          <a:xfrm>
            <a:off x="4737591" y="1016000"/>
            <a:ext cx="3987692" cy="432000"/>
          </a:xfrm>
          <a:prstGeom prst="rect">
            <a:avLst/>
          </a:prstGeom>
          <a:noFill/>
          <a:ln>
            <a:noFill/>
          </a:ln>
        </p:spPr>
        <p:txBody>
          <a:bodyPr spcFirstLastPara="1" wrap="square" lIns="91425" tIns="91425" rIns="91425" bIns="91425" anchor="ctr" anchorCtr="0"/>
          <a:lstStyle>
            <a:lvl1pPr marL="316520" marR="0" lvl="0" indent="-158260" algn="l" rtl="0">
              <a:lnSpc>
                <a:spcPct val="106000"/>
              </a:lnSpc>
              <a:spcBef>
                <a:spcPts val="731"/>
              </a:spcBef>
              <a:spcAft>
                <a:spcPts val="0"/>
              </a:spcAft>
              <a:buSzPts val="1400"/>
              <a:buNone/>
              <a:defRPr sz="969" b="1" i="0" u="none" strike="noStrike" cap="none">
                <a:solidFill>
                  <a:schemeClr val="accent2"/>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8" name="Shape 14"/>
          <p:cNvSpPr txBox="1">
            <a:spLocks noGrp="1"/>
          </p:cNvSpPr>
          <p:nvPr>
            <p:ph type="sldNum" idx="12"/>
          </p:nvPr>
        </p:nvSpPr>
        <p:spPr>
          <a:xfrm>
            <a:off x="8700588" y="6646890"/>
            <a:ext cx="370387" cy="169200"/>
          </a:xfrm>
          <a:prstGeom prst="rect">
            <a:avLst/>
          </a:prstGeom>
          <a:noFill/>
          <a:ln>
            <a:noFill/>
          </a:ln>
        </p:spPr>
        <p:txBody>
          <a:bodyPr spcFirstLastPara="1" wrap="square" lIns="0" tIns="0" rIns="0" bIns="0" anchor="b" anchorCtr="0">
            <a:noAutofit/>
          </a:bodyPr>
          <a:lstStyle>
            <a:lvl1pPr marL="0" marR="0" lvl="0" indent="0" algn="r" rtl="0">
              <a:spcBef>
                <a:spcPts val="0"/>
              </a:spcBef>
              <a:spcAft>
                <a:spcPts val="0"/>
              </a:spcAft>
              <a:buNone/>
              <a:defRPr sz="762" b="0" i="0" u="none" strike="noStrike" cap="none">
                <a:solidFill>
                  <a:schemeClr val="dk2"/>
                </a:solidFill>
                <a:latin typeface="Arial"/>
                <a:ea typeface="Arial"/>
                <a:cs typeface="Arial"/>
                <a:sym typeface="Arial"/>
              </a:defRPr>
            </a:lvl1pPr>
            <a:lvl2pPr marL="0" marR="0" lvl="1" indent="0" algn="r" rtl="0">
              <a:spcBef>
                <a:spcPts val="0"/>
              </a:spcBef>
              <a:spcAft>
                <a:spcPts val="0"/>
              </a:spcAft>
              <a:buNone/>
              <a:defRPr sz="762" b="0" i="0" u="none" strike="noStrike" cap="none">
                <a:solidFill>
                  <a:schemeClr val="dk2"/>
                </a:solidFill>
                <a:latin typeface="Arial"/>
                <a:ea typeface="Arial"/>
                <a:cs typeface="Arial"/>
                <a:sym typeface="Arial"/>
              </a:defRPr>
            </a:lvl2pPr>
            <a:lvl3pPr marL="0" marR="0" lvl="2" indent="0" algn="r" rtl="0">
              <a:spcBef>
                <a:spcPts val="0"/>
              </a:spcBef>
              <a:spcAft>
                <a:spcPts val="0"/>
              </a:spcAft>
              <a:buNone/>
              <a:defRPr sz="762" b="0" i="0" u="none" strike="noStrike" cap="none">
                <a:solidFill>
                  <a:schemeClr val="dk2"/>
                </a:solidFill>
                <a:latin typeface="Arial"/>
                <a:ea typeface="Arial"/>
                <a:cs typeface="Arial"/>
                <a:sym typeface="Arial"/>
              </a:defRPr>
            </a:lvl3pPr>
            <a:lvl4pPr marL="0" marR="0" lvl="3" indent="0" algn="r" rtl="0">
              <a:spcBef>
                <a:spcPts val="0"/>
              </a:spcBef>
              <a:spcAft>
                <a:spcPts val="0"/>
              </a:spcAft>
              <a:buNone/>
              <a:defRPr sz="762" b="0" i="0" u="none" strike="noStrike" cap="none">
                <a:solidFill>
                  <a:schemeClr val="dk2"/>
                </a:solidFill>
                <a:latin typeface="Arial"/>
                <a:ea typeface="Arial"/>
                <a:cs typeface="Arial"/>
                <a:sym typeface="Arial"/>
              </a:defRPr>
            </a:lvl4pPr>
            <a:lvl5pPr marL="0" marR="0" lvl="4" indent="0" algn="r" rtl="0">
              <a:spcBef>
                <a:spcPts val="0"/>
              </a:spcBef>
              <a:spcAft>
                <a:spcPts val="0"/>
              </a:spcAft>
              <a:buNone/>
              <a:defRPr sz="762" b="0" i="0" u="none" strike="noStrike" cap="none">
                <a:solidFill>
                  <a:schemeClr val="dk2"/>
                </a:solidFill>
                <a:latin typeface="Arial"/>
                <a:ea typeface="Arial"/>
                <a:cs typeface="Arial"/>
                <a:sym typeface="Arial"/>
              </a:defRPr>
            </a:lvl5pPr>
            <a:lvl6pPr marL="0" marR="0" lvl="5" indent="0" algn="r" rtl="0">
              <a:spcBef>
                <a:spcPts val="0"/>
              </a:spcBef>
              <a:spcAft>
                <a:spcPts val="0"/>
              </a:spcAft>
              <a:buNone/>
              <a:defRPr sz="762" b="0" i="0" u="none" strike="noStrike" cap="none">
                <a:solidFill>
                  <a:schemeClr val="dk2"/>
                </a:solidFill>
                <a:latin typeface="Arial"/>
                <a:ea typeface="Arial"/>
                <a:cs typeface="Arial"/>
                <a:sym typeface="Arial"/>
              </a:defRPr>
            </a:lvl6pPr>
            <a:lvl7pPr marL="0" marR="0" lvl="6" indent="0" algn="r" rtl="0">
              <a:spcBef>
                <a:spcPts val="0"/>
              </a:spcBef>
              <a:spcAft>
                <a:spcPts val="0"/>
              </a:spcAft>
              <a:buNone/>
              <a:defRPr sz="762" b="0" i="0" u="none" strike="noStrike" cap="none">
                <a:solidFill>
                  <a:schemeClr val="dk2"/>
                </a:solidFill>
                <a:latin typeface="Arial"/>
                <a:ea typeface="Arial"/>
                <a:cs typeface="Arial"/>
                <a:sym typeface="Arial"/>
              </a:defRPr>
            </a:lvl7pPr>
            <a:lvl8pPr marL="0" marR="0" lvl="7" indent="0" algn="r" rtl="0">
              <a:spcBef>
                <a:spcPts val="0"/>
              </a:spcBef>
              <a:spcAft>
                <a:spcPts val="0"/>
              </a:spcAft>
              <a:buNone/>
              <a:defRPr sz="762" b="0" i="0" u="none" strike="noStrike" cap="none">
                <a:solidFill>
                  <a:schemeClr val="dk2"/>
                </a:solidFill>
                <a:latin typeface="Arial"/>
                <a:ea typeface="Arial"/>
                <a:cs typeface="Arial"/>
                <a:sym typeface="Arial"/>
              </a:defRPr>
            </a:lvl8pPr>
            <a:lvl9pPr marL="0" marR="0" lvl="8" indent="0" algn="r" rtl="0">
              <a:spcBef>
                <a:spcPts val="0"/>
              </a:spcBef>
              <a:spcAft>
                <a:spcPts val="0"/>
              </a:spcAft>
              <a:buNone/>
              <a:defRPr sz="762" b="0" i="0" u="none" strike="noStrike" cap="none">
                <a:solidFill>
                  <a:schemeClr val="dk2"/>
                </a:solidFill>
                <a:latin typeface="Arial"/>
                <a:ea typeface="Arial"/>
                <a:cs typeface="Arial"/>
                <a:sym typeface="Arial"/>
              </a:defRPr>
            </a:lvl9pPr>
          </a:lstStyle>
          <a:p>
            <a:fld id="{EC4916B2-0725-4BD3-93EE-71031919D4B5}" type="slidenum">
              <a:rPr lang="en-US" altLang="ja-JP"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基本版） コンテンツ全面_レベル_Proposal">
  <p:cSld name="（基本版） コンテンツ全面_レベル_Proposal">
    <p:spTree>
      <p:nvGrpSpPr>
        <p:cNvPr id="1" name="Shape 43"/>
        <p:cNvGrpSpPr/>
        <p:nvPr/>
      </p:nvGrpSpPr>
      <p:grpSpPr>
        <a:xfrm>
          <a:off x="0" y="0"/>
          <a:ext cx="0" cy="0"/>
          <a:chOff x="0" y="0"/>
          <a:chExt cx="0" cy="0"/>
        </a:xfrm>
      </p:grpSpPr>
      <p:pic>
        <p:nvPicPr>
          <p:cNvPr id="44" name="Shape 44"/>
          <p:cNvPicPr preferRelativeResize="0"/>
          <p:nvPr/>
        </p:nvPicPr>
        <p:blipFill/>
        <p:spPr>
          <a:xfrm>
            <a:off x="1469" y="1589"/>
            <a:ext cx="1465" cy="1587"/>
          </a:xfrm>
          <a:prstGeom prst="rect">
            <a:avLst/>
          </a:prstGeom>
          <a:solidFill>
            <a:srgbClr val="FFFFFF"/>
          </a:solidFill>
          <a:ln>
            <a:noFill/>
          </a:ln>
        </p:spPr>
      </p:pic>
      <p:sp>
        <p:nvSpPr>
          <p:cNvPr id="45" name="Shape 45"/>
          <p:cNvSpPr txBox="1">
            <a:spLocks noGrp="1"/>
          </p:cNvSpPr>
          <p:nvPr>
            <p:ph type="title"/>
          </p:nvPr>
        </p:nvSpPr>
        <p:spPr>
          <a:xfrm>
            <a:off x="384926" y="136801"/>
            <a:ext cx="8374153" cy="6516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385" b="1" i="0" u="none" strike="noStrike" cap="none">
                <a:solidFill>
                  <a:schemeClr val="accent1"/>
                </a:solidFill>
                <a:latin typeface="Arial"/>
                <a:ea typeface="Arial"/>
                <a:cs typeface="Arial"/>
                <a:sym typeface="Arial"/>
              </a:defRPr>
            </a:lvl1pPr>
            <a:lvl2pPr lvl="1">
              <a:spcBef>
                <a:spcPts val="0"/>
              </a:spcBef>
              <a:spcAft>
                <a:spcPts val="0"/>
              </a:spcAft>
              <a:buSzPts val="1400"/>
              <a:buNone/>
              <a:defRPr sz="1246"/>
            </a:lvl2pPr>
            <a:lvl3pPr lvl="2">
              <a:spcBef>
                <a:spcPts val="0"/>
              </a:spcBef>
              <a:spcAft>
                <a:spcPts val="0"/>
              </a:spcAft>
              <a:buSzPts val="1400"/>
              <a:buNone/>
              <a:defRPr sz="1246"/>
            </a:lvl3pPr>
            <a:lvl4pPr lvl="3">
              <a:spcBef>
                <a:spcPts val="0"/>
              </a:spcBef>
              <a:spcAft>
                <a:spcPts val="0"/>
              </a:spcAft>
              <a:buSzPts val="1400"/>
              <a:buNone/>
              <a:defRPr sz="1246"/>
            </a:lvl4pPr>
            <a:lvl5pPr lvl="4">
              <a:spcBef>
                <a:spcPts val="0"/>
              </a:spcBef>
              <a:spcAft>
                <a:spcPts val="0"/>
              </a:spcAft>
              <a:buSzPts val="1400"/>
              <a:buNone/>
              <a:defRPr sz="1246"/>
            </a:lvl5pPr>
            <a:lvl6pPr lvl="5">
              <a:spcBef>
                <a:spcPts val="0"/>
              </a:spcBef>
              <a:spcAft>
                <a:spcPts val="0"/>
              </a:spcAft>
              <a:buSzPts val="1400"/>
              <a:buNone/>
              <a:defRPr sz="1246"/>
            </a:lvl6pPr>
            <a:lvl7pPr lvl="6">
              <a:spcBef>
                <a:spcPts val="0"/>
              </a:spcBef>
              <a:spcAft>
                <a:spcPts val="0"/>
              </a:spcAft>
              <a:buSzPts val="1400"/>
              <a:buNone/>
              <a:defRPr sz="1246"/>
            </a:lvl7pPr>
            <a:lvl8pPr lvl="7">
              <a:spcBef>
                <a:spcPts val="0"/>
              </a:spcBef>
              <a:spcAft>
                <a:spcPts val="0"/>
              </a:spcAft>
              <a:buSzPts val="1400"/>
              <a:buNone/>
              <a:defRPr sz="1246"/>
            </a:lvl8pPr>
            <a:lvl9pPr lvl="8">
              <a:spcBef>
                <a:spcPts val="0"/>
              </a:spcBef>
              <a:spcAft>
                <a:spcPts val="0"/>
              </a:spcAft>
              <a:buSzPts val="1400"/>
              <a:buNone/>
              <a:defRPr sz="1246"/>
            </a:lvl9pPr>
          </a:lstStyle>
          <a:p>
            <a:endParaRPr/>
          </a:p>
        </p:txBody>
      </p:sp>
      <p:sp>
        <p:nvSpPr>
          <p:cNvPr id="46" name="Shape 46"/>
          <p:cNvSpPr txBox="1">
            <a:spLocks noGrp="1"/>
          </p:cNvSpPr>
          <p:nvPr>
            <p:ph type="body" idx="1"/>
          </p:nvPr>
        </p:nvSpPr>
        <p:spPr>
          <a:xfrm>
            <a:off x="384925" y="1479601"/>
            <a:ext cx="8368628" cy="4816800"/>
          </a:xfrm>
          <a:prstGeom prst="rect">
            <a:avLst/>
          </a:prstGeom>
          <a:noFill/>
          <a:ln>
            <a:noFill/>
          </a:ln>
        </p:spPr>
        <p:txBody>
          <a:bodyPr spcFirstLastPara="1" wrap="square" lIns="91425" tIns="91425" rIns="91425" bIns="91425" anchor="t" anchorCtr="0"/>
          <a:lstStyle>
            <a:lvl1pPr marL="316520" marR="0" lvl="0" indent="-158260" algn="l" rtl="0">
              <a:lnSpc>
                <a:spcPct val="106000"/>
              </a:lnSpc>
              <a:spcBef>
                <a:spcPts val="731"/>
              </a:spcBef>
              <a:spcAft>
                <a:spcPts val="0"/>
              </a:spcAft>
              <a:buClr>
                <a:schemeClr val="dk1"/>
              </a:buClr>
              <a:buSzPts val="1200"/>
              <a:buFont typeface="Arial"/>
              <a:buNone/>
              <a:defRPr sz="831" b="0" i="0" u="none" strike="noStrike" cap="none">
                <a:solidFill>
                  <a:schemeClr val="dk1"/>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47" name="Shape 47"/>
          <p:cNvSpPr txBox="1">
            <a:spLocks noGrp="1"/>
          </p:cNvSpPr>
          <p:nvPr>
            <p:ph type="body" idx="2"/>
          </p:nvPr>
        </p:nvSpPr>
        <p:spPr>
          <a:xfrm>
            <a:off x="384461" y="1016000"/>
            <a:ext cx="3987692" cy="432000"/>
          </a:xfrm>
          <a:prstGeom prst="rect">
            <a:avLst/>
          </a:prstGeom>
          <a:noFill/>
          <a:ln>
            <a:noFill/>
          </a:ln>
        </p:spPr>
        <p:txBody>
          <a:bodyPr spcFirstLastPara="1" wrap="square" lIns="91425" tIns="91425" rIns="91425" bIns="91425" anchor="ctr" anchorCtr="0"/>
          <a:lstStyle>
            <a:lvl1pPr marL="316520" marR="0" lvl="0" indent="-158260" algn="l" rtl="0">
              <a:lnSpc>
                <a:spcPct val="106000"/>
              </a:lnSpc>
              <a:spcBef>
                <a:spcPts val="731"/>
              </a:spcBef>
              <a:spcAft>
                <a:spcPts val="0"/>
              </a:spcAft>
              <a:buSzPts val="1400"/>
              <a:buNone/>
              <a:defRPr sz="969" b="1" i="0" u="none" strike="noStrike" cap="none">
                <a:solidFill>
                  <a:schemeClr val="accent2"/>
                </a:solidFill>
                <a:latin typeface="Arial"/>
                <a:ea typeface="Arial"/>
                <a:cs typeface="Arial"/>
                <a:sym typeface="Arial"/>
              </a:defRPr>
            </a:lvl1pPr>
            <a:lvl2pPr marL="633039" marR="0" lvl="1" indent="-211013" algn="l" rtl="0">
              <a:lnSpc>
                <a:spcPct val="106000"/>
              </a:lnSpc>
              <a:spcBef>
                <a:spcPts val="731"/>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2pPr>
            <a:lvl3pPr marL="949559" marR="0" lvl="2" indent="-211013" algn="l" rtl="0">
              <a:lnSpc>
                <a:spcPct val="106000"/>
              </a:lnSpc>
              <a:spcBef>
                <a:spcPts val="332"/>
              </a:spcBef>
              <a:spcAft>
                <a:spcPts val="0"/>
              </a:spcAft>
              <a:buClr>
                <a:schemeClr val="dk1"/>
              </a:buClr>
              <a:buSzPts val="1200"/>
              <a:buFont typeface="Noto Sans Symbols"/>
              <a:buChar char="➢"/>
              <a:defRPr sz="831" b="0" i="0" u="none" strike="noStrike" cap="none">
                <a:solidFill>
                  <a:schemeClr val="dk1"/>
                </a:solidFill>
                <a:latin typeface="Arial"/>
                <a:ea typeface="Arial"/>
                <a:cs typeface="Arial"/>
                <a:sym typeface="Arial"/>
              </a:defRPr>
            </a:lvl3pPr>
            <a:lvl4pPr marL="1266078" marR="0" lvl="3" indent="-211013" algn="l" rtl="0">
              <a:lnSpc>
                <a:spcPct val="106000"/>
              </a:lnSpc>
              <a:spcBef>
                <a:spcPts val="166"/>
              </a:spcBef>
              <a:spcAft>
                <a:spcPts val="0"/>
              </a:spcAft>
              <a:buClr>
                <a:schemeClr val="dk1"/>
              </a:buClr>
              <a:buSzPts val="1200"/>
              <a:buFont typeface="Arial"/>
              <a:buChar char="•"/>
              <a:defRPr sz="831" b="0" i="0" u="none" strike="noStrike" cap="none">
                <a:solidFill>
                  <a:schemeClr val="dk1"/>
                </a:solidFill>
                <a:latin typeface="Arial"/>
                <a:ea typeface="Arial"/>
                <a:cs typeface="Arial"/>
                <a:sym typeface="Arial"/>
              </a:defRPr>
            </a:lvl4pPr>
            <a:lvl5pPr marL="1582598" lvl="4" indent="-158260">
              <a:spcBef>
                <a:spcPts val="0"/>
              </a:spcBef>
              <a:spcAft>
                <a:spcPts val="0"/>
              </a:spcAft>
              <a:buSzPts val="1400"/>
              <a:buNone/>
              <a:defRPr sz="1246"/>
            </a:lvl5pPr>
            <a:lvl6pPr marL="1899117" lvl="5" indent="-158260">
              <a:spcBef>
                <a:spcPts val="0"/>
              </a:spcBef>
              <a:spcAft>
                <a:spcPts val="0"/>
              </a:spcAft>
              <a:buSzPts val="1400"/>
              <a:buNone/>
              <a:defRPr sz="1246"/>
            </a:lvl6pPr>
            <a:lvl7pPr marL="2215637" lvl="6" indent="-158260">
              <a:spcBef>
                <a:spcPts val="0"/>
              </a:spcBef>
              <a:spcAft>
                <a:spcPts val="0"/>
              </a:spcAft>
              <a:buSzPts val="1400"/>
              <a:buNone/>
              <a:defRPr sz="1246"/>
            </a:lvl7pPr>
            <a:lvl8pPr marL="2532156" lvl="7" indent="-158260">
              <a:spcBef>
                <a:spcPts val="0"/>
              </a:spcBef>
              <a:spcAft>
                <a:spcPts val="0"/>
              </a:spcAft>
              <a:buSzPts val="1400"/>
              <a:buNone/>
              <a:defRPr sz="1246"/>
            </a:lvl8pPr>
            <a:lvl9pPr marL="2848676" lvl="8" indent="-158260">
              <a:spcBef>
                <a:spcPts val="0"/>
              </a:spcBef>
              <a:spcAft>
                <a:spcPts val="0"/>
              </a:spcAft>
              <a:buSzPts val="1400"/>
              <a:buNone/>
              <a:defRPr sz="1246"/>
            </a:lvl9pPr>
          </a:lstStyle>
          <a:p>
            <a:endParaRPr/>
          </a:p>
        </p:txBody>
      </p:sp>
      <p:sp>
        <p:nvSpPr>
          <p:cNvPr id="6" name="Shape 14"/>
          <p:cNvSpPr txBox="1">
            <a:spLocks noGrp="1"/>
          </p:cNvSpPr>
          <p:nvPr>
            <p:ph type="sldNum" idx="12"/>
          </p:nvPr>
        </p:nvSpPr>
        <p:spPr>
          <a:xfrm>
            <a:off x="8700588" y="6646890"/>
            <a:ext cx="370387" cy="169200"/>
          </a:xfrm>
          <a:prstGeom prst="rect">
            <a:avLst/>
          </a:prstGeom>
          <a:noFill/>
          <a:ln>
            <a:noFill/>
          </a:ln>
        </p:spPr>
        <p:txBody>
          <a:bodyPr spcFirstLastPara="1" wrap="square" lIns="0" tIns="0" rIns="0" bIns="0" anchor="b" anchorCtr="0">
            <a:noAutofit/>
          </a:bodyPr>
          <a:lstStyle>
            <a:lvl1pPr marL="0" marR="0" lvl="0" indent="0" algn="r" rtl="0">
              <a:spcBef>
                <a:spcPts val="0"/>
              </a:spcBef>
              <a:spcAft>
                <a:spcPts val="0"/>
              </a:spcAft>
              <a:buNone/>
              <a:defRPr sz="762" b="0" i="0" u="none" strike="noStrike" cap="none">
                <a:solidFill>
                  <a:schemeClr val="dk2"/>
                </a:solidFill>
                <a:latin typeface="Arial"/>
                <a:ea typeface="Arial"/>
                <a:cs typeface="Arial"/>
                <a:sym typeface="Arial"/>
              </a:defRPr>
            </a:lvl1pPr>
            <a:lvl2pPr marL="0" marR="0" lvl="1" indent="0" algn="r" rtl="0">
              <a:spcBef>
                <a:spcPts val="0"/>
              </a:spcBef>
              <a:spcAft>
                <a:spcPts val="0"/>
              </a:spcAft>
              <a:buNone/>
              <a:defRPr sz="762" b="0" i="0" u="none" strike="noStrike" cap="none">
                <a:solidFill>
                  <a:schemeClr val="dk2"/>
                </a:solidFill>
                <a:latin typeface="Arial"/>
                <a:ea typeface="Arial"/>
                <a:cs typeface="Arial"/>
                <a:sym typeface="Arial"/>
              </a:defRPr>
            </a:lvl2pPr>
            <a:lvl3pPr marL="0" marR="0" lvl="2" indent="0" algn="r" rtl="0">
              <a:spcBef>
                <a:spcPts val="0"/>
              </a:spcBef>
              <a:spcAft>
                <a:spcPts val="0"/>
              </a:spcAft>
              <a:buNone/>
              <a:defRPr sz="762" b="0" i="0" u="none" strike="noStrike" cap="none">
                <a:solidFill>
                  <a:schemeClr val="dk2"/>
                </a:solidFill>
                <a:latin typeface="Arial"/>
                <a:ea typeface="Arial"/>
                <a:cs typeface="Arial"/>
                <a:sym typeface="Arial"/>
              </a:defRPr>
            </a:lvl3pPr>
            <a:lvl4pPr marL="0" marR="0" lvl="3" indent="0" algn="r" rtl="0">
              <a:spcBef>
                <a:spcPts val="0"/>
              </a:spcBef>
              <a:spcAft>
                <a:spcPts val="0"/>
              </a:spcAft>
              <a:buNone/>
              <a:defRPr sz="762" b="0" i="0" u="none" strike="noStrike" cap="none">
                <a:solidFill>
                  <a:schemeClr val="dk2"/>
                </a:solidFill>
                <a:latin typeface="Arial"/>
                <a:ea typeface="Arial"/>
                <a:cs typeface="Arial"/>
                <a:sym typeface="Arial"/>
              </a:defRPr>
            </a:lvl4pPr>
            <a:lvl5pPr marL="0" marR="0" lvl="4" indent="0" algn="r" rtl="0">
              <a:spcBef>
                <a:spcPts val="0"/>
              </a:spcBef>
              <a:spcAft>
                <a:spcPts val="0"/>
              </a:spcAft>
              <a:buNone/>
              <a:defRPr sz="762" b="0" i="0" u="none" strike="noStrike" cap="none">
                <a:solidFill>
                  <a:schemeClr val="dk2"/>
                </a:solidFill>
                <a:latin typeface="Arial"/>
                <a:ea typeface="Arial"/>
                <a:cs typeface="Arial"/>
                <a:sym typeface="Arial"/>
              </a:defRPr>
            </a:lvl5pPr>
            <a:lvl6pPr marL="0" marR="0" lvl="5" indent="0" algn="r" rtl="0">
              <a:spcBef>
                <a:spcPts val="0"/>
              </a:spcBef>
              <a:spcAft>
                <a:spcPts val="0"/>
              </a:spcAft>
              <a:buNone/>
              <a:defRPr sz="762" b="0" i="0" u="none" strike="noStrike" cap="none">
                <a:solidFill>
                  <a:schemeClr val="dk2"/>
                </a:solidFill>
                <a:latin typeface="Arial"/>
                <a:ea typeface="Arial"/>
                <a:cs typeface="Arial"/>
                <a:sym typeface="Arial"/>
              </a:defRPr>
            </a:lvl6pPr>
            <a:lvl7pPr marL="0" marR="0" lvl="6" indent="0" algn="r" rtl="0">
              <a:spcBef>
                <a:spcPts val="0"/>
              </a:spcBef>
              <a:spcAft>
                <a:spcPts val="0"/>
              </a:spcAft>
              <a:buNone/>
              <a:defRPr sz="762" b="0" i="0" u="none" strike="noStrike" cap="none">
                <a:solidFill>
                  <a:schemeClr val="dk2"/>
                </a:solidFill>
                <a:latin typeface="Arial"/>
                <a:ea typeface="Arial"/>
                <a:cs typeface="Arial"/>
                <a:sym typeface="Arial"/>
              </a:defRPr>
            </a:lvl7pPr>
            <a:lvl8pPr marL="0" marR="0" lvl="7" indent="0" algn="r" rtl="0">
              <a:spcBef>
                <a:spcPts val="0"/>
              </a:spcBef>
              <a:spcAft>
                <a:spcPts val="0"/>
              </a:spcAft>
              <a:buNone/>
              <a:defRPr sz="762" b="0" i="0" u="none" strike="noStrike" cap="none">
                <a:solidFill>
                  <a:schemeClr val="dk2"/>
                </a:solidFill>
                <a:latin typeface="Arial"/>
                <a:ea typeface="Arial"/>
                <a:cs typeface="Arial"/>
                <a:sym typeface="Arial"/>
              </a:defRPr>
            </a:lvl8pPr>
            <a:lvl9pPr marL="0" marR="0" lvl="8" indent="0" algn="r" rtl="0">
              <a:spcBef>
                <a:spcPts val="0"/>
              </a:spcBef>
              <a:spcAft>
                <a:spcPts val="0"/>
              </a:spcAft>
              <a:buNone/>
              <a:defRPr sz="762" b="0" i="0" u="none" strike="noStrike" cap="none">
                <a:solidFill>
                  <a:schemeClr val="dk2"/>
                </a:solidFill>
                <a:latin typeface="Arial"/>
                <a:ea typeface="Arial"/>
                <a:cs typeface="Arial"/>
                <a:sym typeface="Arial"/>
              </a:defRPr>
            </a:lvl9pPr>
          </a:lstStyle>
          <a:p>
            <a:fld id="{EC4916B2-0725-4BD3-93EE-71031919D4B5}" type="slidenum">
              <a:rPr lang="en-US" altLang="ja-JP"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p:spPr>
          <a:xfrm>
            <a:off x="1469" y="1589"/>
            <a:ext cx="1465" cy="1587"/>
          </a:xfrm>
          <a:prstGeom prst="rect">
            <a:avLst/>
          </a:prstGeom>
          <a:solidFill>
            <a:srgbClr val="FFFFFF"/>
          </a:solidFill>
          <a:ln>
            <a:noFill/>
          </a:ln>
        </p:spPr>
      </p:pic>
      <p:sp>
        <p:nvSpPr>
          <p:cNvPr id="11" name="Shape 11"/>
          <p:cNvSpPr txBox="1">
            <a:spLocks noGrp="1"/>
          </p:cNvSpPr>
          <p:nvPr>
            <p:ph type="title"/>
          </p:nvPr>
        </p:nvSpPr>
        <p:spPr>
          <a:xfrm>
            <a:off x="384926" y="136801"/>
            <a:ext cx="8374153" cy="6516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2000" b="1" i="0" u="none" strike="noStrike" cap="none">
                <a:solidFill>
                  <a:schemeClr val="accen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Shape 12"/>
          <p:cNvSpPr txBox="1">
            <a:spLocks noGrp="1"/>
          </p:cNvSpPr>
          <p:nvPr>
            <p:ph type="body" idx="1"/>
          </p:nvPr>
        </p:nvSpPr>
        <p:spPr>
          <a:xfrm>
            <a:off x="384925" y="1479601"/>
            <a:ext cx="3987692" cy="4816800"/>
          </a:xfrm>
          <a:prstGeom prst="rect">
            <a:avLst/>
          </a:prstGeom>
          <a:noFill/>
          <a:ln>
            <a:noFill/>
          </a:ln>
        </p:spPr>
        <p:txBody>
          <a:bodyPr spcFirstLastPara="1" wrap="square" lIns="91425" tIns="91425" rIns="91425" bIns="91425" anchor="t" anchorCtr="0"/>
          <a:lstStyle>
            <a:lvl1pPr marL="457200" marR="0" lvl="0" indent="-228600" algn="l" rtl="0">
              <a:lnSpc>
                <a:spcPct val="106000"/>
              </a:lnSpc>
              <a:spcBef>
                <a:spcPts val="1056"/>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304800" algn="l" rtl="0">
              <a:lnSpc>
                <a:spcPct val="106000"/>
              </a:lnSpc>
              <a:spcBef>
                <a:spcPts val="1056"/>
              </a:spcBef>
              <a:spcAft>
                <a:spcPts val="0"/>
              </a:spcAft>
              <a:buClr>
                <a:schemeClr val="dk1"/>
              </a:buClr>
              <a:buSzPts val="1200"/>
              <a:buFont typeface="Noto Sans Symbols"/>
              <a:buChar char="■"/>
              <a:defRPr sz="1200" b="0" i="0" u="none" strike="noStrike" cap="none">
                <a:solidFill>
                  <a:schemeClr val="dk1"/>
                </a:solidFill>
                <a:latin typeface="Arial"/>
                <a:ea typeface="Arial"/>
                <a:cs typeface="Arial"/>
                <a:sym typeface="Arial"/>
              </a:defRPr>
            </a:lvl2pPr>
            <a:lvl3pPr marL="1371600" marR="0" lvl="2" indent="-304800" algn="l" rtl="0">
              <a:lnSpc>
                <a:spcPct val="106000"/>
              </a:lnSpc>
              <a:spcBef>
                <a:spcPts val="480"/>
              </a:spcBef>
              <a:spcAft>
                <a:spcPts val="0"/>
              </a:spcAft>
              <a:buClr>
                <a:schemeClr val="dk1"/>
              </a:buClr>
              <a:buSzPts val="1200"/>
              <a:buFont typeface="Noto Sans Symbols"/>
              <a:buChar char="➢"/>
              <a:defRPr sz="1200" b="0" i="0" u="none" strike="noStrike" cap="none">
                <a:solidFill>
                  <a:schemeClr val="dk1"/>
                </a:solidFill>
                <a:latin typeface="Arial"/>
                <a:ea typeface="Arial"/>
                <a:cs typeface="Arial"/>
                <a:sym typeface="Arial"/>
              </a:defRPr>
            </a:lvl3pPr>
            <a:lvl4pPr marL="1828800" marR="0" lvl="3" indent="-304800" algn="l" rtl="0">
              <a:lnSpc>
                <a:spcPct val="106000"/>
              </a:lnSpc>
              <a:spcBef>
                <a:spcPts val="240"/>
              </a:spcBef>
              <a:spcAft>
                <a:spcPts val="0"/>
              </a:spcAft>
              <a:buClr>
                <a:schemeClr val="dk1"/>
              </a:buClr>
              <a:buSzPts val="1200"/>
              <a:buFont typeface="Arial"/>
              <a:buChar char="•"/>
              <a:defRPr sz="1200" b="0" i="0" u="none" strike="noStrike" cap="none">
                <a:solidFill>
                  <a:schemeClr val="dk1"/>
                </a:solidFill>
                <a:latin typeface="Arial"/>
                <a:ea typeface="Arial"/>
                <a:cs typeface="Arial"/>
                <a:sym typeface="Arial"/>
              </a:defRPr>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13" name="Shape 13"/>
          <p:cNvSpPr txBox="1">
            <a:spLocks noGrp="1"/>
          </p:cNvSpPr>
          <p:nvPr>
            <p:ph type="ftr" idx="11"/>
          </p:nvPr>
        </p:nvSpPr>
        <p:spPr>
          <a:xfrm>
            <a:off x="631386" y="6588000"/>
            <a:ext cx="3788308" cy="169200"/>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762" b="0" i="0" u="none" strike="noStrike" cap="none">
                <a:solidFill>
                  <a:schemeClr val="accent1"/>
                </a:solidFill>
                <a:latin typeface="Arial"/>
                <a:ea typeface="Arial"/>
                <a:cs typeface="Arial"/>
                <a:sym typeface="Arial"/>
              </a:defRPr>
            </a:lvl1pPr>
            <a:lvl2pPr marR="0" lvl="1" algn="l" rtl="0">
              <a:spcBef>
                <a:spcPts val="0"/>
              </a:spcBef>
              <a:spcAft>
                <a:spcPts val="0"/>
              </a:spcAft>
              <a:buSzPts val="1400"/>
              <a:buNone/>
              <a:defRPr sz="1315"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315"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315"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315"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315"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315"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315"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315" b="0" i="0" u="none" strike="noStrike" cap="none">
                <a:solidFill>
                  <a:schemeClr val="dk1"/>
                </a:solidFill>
                <a:latin typeface="Arial"/>
                <a:ea typeface="Arial"/>
                <a:cs typeface="Arial"/>
                <a:sym typeface="Arial"/>
              </a:defRPr>
            </a:lvl9pPr>
          </a:lstStyle>
          <a:p>
            <a:endParaRPr/>
          </a:p>
        </p:txBody>
      </p:sp>
      <p:sp>
        <p:nvSpPr>
          <p:cNvPr id="14" name="Shape 14"/>
          <p:cNvSpPr txBox="1">
            <a:spLocks noGrp="1"/>
          </p:cNvSpPr>
          <p:nvPr>
            <p:ph type="sldNum" idx="12"/>
          </p:nvPr>
        </p:nvSpPr>
        <p:spPr>
          <a:xfrm>
            <a:off x="8700588" y="6646890"/>
            <a:ext cx="370387" cy="169200"/>
          </a:xfrm>
          <a:prstGeom prst="rect">
            <a:avLst/>
          </a:prstGeom>
          <a:noFill/>
          <a:ln>
            <a:noFill/>
          </a:ln>
        </p:spPr>
        <p:txBody>
          <a:bodyPr spcFirstLastPara="1" wrap="square" lIns="0" tIns="0" rIns="0" bIns="0" anchor="b" anchorCtr="0">
            <a:noAutofit/>
          </a:bodyPr>
          <a:lstStyle>
            <a:lvl1pPr marL="0" marR="0" lvl="0" indent="0" algn="r" rtl="0">
              <a:spcBef>
                <a:spcPts val="0"/>
              </a:spcBef>
              <a:spcAft>
                <a:spcPts val="0"/>
              </a:spcAft>
              <a:buNone/>
              <a:defRPr sz="762" b="0" i="0" u="none" strike="noStrike" cap="none">
                <a:solidFill>
                  <a:schemeClr val="tx1"/>
                </a:solidFill>
                <a:latin typeface="Arial"/>
                <a:ea typeface="Arial"/>
                <a:cs typeface="Arial"/>
                <a:sym typeface="Arial"/>
              </a:defRPr>
            </a:lvl1pPr>
            <a:lvl2pPr marL="0" marR="0" lvl="1" indent="0" algn="r" rtl="0">
              <a:spcBef>
                <a:spcPts val="0"/>
              </a:spcBef>
              <a:spcAft>
                <a:spcPts val="0"/>
              </a:spcAft>
              <a:buNone/>
              <a:defRPr sz="762" b="0" i="0" u="none" strike="noStrike" cap="none">
                <a:solidFill>
                  <a:schemeClr val="dk2"/>
                </a:solidFill>
                <a:latin typeface="Arial"/>
                <a:ea typeface="Arial"/>
                <a:cs typeface="Arial"/>
                <a:sym typeface="Arial"/>
              </a:defRPr>
            </a:lvl2pPr>
            <a:lvl3pPr marL="0" marR="0" lvl="2" indent="0" algn="r" rtl="0">
              <a:spcBef>
                <a:spcPts val="0"/>
              </a:spcBef>
              <a:spcAft>
                <a:spcPts val="0"/>
              </a:spcAft>
              <a:buNone/>
              <a:defRPr sz="762" b="0" i="0" u="none" strike="noStrike" cap="none">
                <a:solidFill>
                  <a:schemeClr val="dk2"/>
                </a:solidFill>
                <a:latin typeface="Arial"/>
                <a:ea typeface="Arial"/>
                <a:cs typeface="Arial"/>
                <a:sym typeface="Arial"/>
              </a:defRPr>
            </a:lvl3pPr>
            <a:lvl4pPr marL="0" marR="0" lvl="3" indent="0" algn="r" rtl="0">
              <a:spcBef>
                <a:spcPts val="0"/>
              </a:spcBef>
              <a:spcAft>
                <a:spcPts val="0"/>
              </a:spcAft>
              <a:buNone/>
              <a:defRPr sz="762" b="0" i="0" u="none" strike="noStrike" cap="none">
                <a:solidFill>
                  <a:schemeClr val="dk2"/>
                </a:solidFill>
                <a:latin typeface="Arial"/>
                <a:ea typeface="Arial"/>
                <a:cs typeface="Arial"/>
                <a:sym typeface="Arial"/>
              </a:defRPr>
            </a:lvl4pPr>
            <a:lvl5pPr marL="0" marR="0" lvl="4" indent="0" algn="r" rtl="0">
              <a:spcBef>
                <a:spcPts val="0"/>
              </a:spcBef>
              <a:spcAft>
                <a:spcPts val="0"/>
              </a:spcAft>
              <a:buNone/>
              <a:defRPr sz="762" b="0" i="0" u="none" strike="noStrike" cap="none">
                <a:solidFill>
                  <a:schemeClr val="dk2"/>
                </a:solidFill>
                <a:latin typeface="Arial"/>
                <a:ea typeface="Arial"/>
                <a:cs typeface="Arial"/>
                <a:sym typeface="Arial"/>
              </a:defRPr>
            </a:lvl5pPr>
            <a:lvl6pPr marL="0" marR="0" lvl="5" indent="0" algn="r" rtl="0">
              <a:spcBef>
                <a:spcPts val="0"/>
              </a:spcBef>
              <a:spcAft>
                <a:spcPts val="0"/>
              </a:spcAft>
              <a:buNone/>
              <a:defRPr sz="762" b="0" i="0" u="none" strike="noStrike" cap="none">
                <a:solidFill>
                  <a:schemeClr val="dk2"/>
                </a:solidFill>
                <a:latin typeface="Arial"/>
                <a:ea typeface="Arial"/>
                <a:cs typeface="Arial"/>
                <a:sym typeface="Arial"/>
              </a:defRPr>
            </a:lvl6pPr>
            <a:lvl7pPr marL="0" marR="0" lvl="6" indent="0" algn="r" rtl="0">
              <a:spcBef>
                <a:spcPts val="0"/>
              </a:spcBef>
              <a:spcAft>
                <a:spcPts val="0"/>
              </a:spcAft>
              <a:buNone/>
              <a:defRPr sz="762" b="0" i="0" u="none" strike="noStrike" cap="none">
                <a:solidFill>
                  <a:schemeClr val="dk2"/>
                </a:solidFill>
                <a:latin typeface="Arial"/>
                <a:ea typeface="Arial"/>
                <a:cs typeface="Arial"/>
                <a:sym typeface="Arial"/>
              </a:defRPr>
            </a:lvl7pPr>
            <a:lvl8pPr marL="0" marR="0" lvl="7" indent="0" algn="r" rtl="0">
              <a:spcBef>
                <a:spcPts val="0"/>
              </a:spcBef>
              <a:spcAft>
                <a:spcPts val="0"/>
              </a:spcAft>
              <a:buNone/>
              <a:defRPr sz="762" b="0" i="0" u="none" strike="noStrike" cap="none">
                <a:solidFill>
                  <a:schemeClr val="dk2"/>
                </a:solidFill>
                <a:latin typeface="Arial"/>
                <a:ea typeface="Arial"/>
                <a:cs typeface="Arial"/>
                <a:sym typeface="Arial"/>
              </a:defRPr>
            </a:lvl8pPr>
            <a:lvl9pPr marL="0" marR="0" lvl="8" indent="0" algn="r" rtl="0">
              <a:spcBef>
                <a:spcPts val="0"/>
              </a:spcBef>
              <a:spcAft>
                <a:spcPts val="0"/>
              </a:spcAft>
              <a:buNone/>
              <a:defRPr sz="762" b="0" i="0" u="none" strike="noStrike" cap="none">
                <a:solidFill>
                  <a:schemeClr val="dk2"/>
                </a:solidFill>
                <a:latin typeface="Arial"/>
                <a:ea typeface="Arial"/>
                <a:cs typeface="Arial"/>
                <a:sym typeface="Arial"/>
              </a:defRPr>
            </a:lvl9pPr>
          </a:lstStyle>
          <a:p>
            <a:fld id="{EC4916B2-0725-4BD3-93EE-71031919D4B5}" type="slidenum">
              <a:rPr lang="en-US" altLang="ja-JP" smtClean="0"/>
              <a:pPr/>
              <a:t>‹#›</a:t>
            </a:fld>
            <a:endParaRPr lang="ja-JP" altLang="en-US"/>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36" name="Shape 236"/>
          <p:cNvSpPr/>
          <p:nvPr/>
        </p:nvSpPr>
        <p:spPr>
          <a:xfrm>
            <a:off x="582501" y="2102051"/>
            <a:ext cx="1440000" cy="371018"/>
          </a:xfrm>
          <a:prstGeom prst="homePlate">
            <a:avLst>
              <a:gd name="adj" fmla="val 0"/>
            </a:avLst>
          </a:prstGeom>
          <a:solidFill>
            <a:schemeClr val="accent1"/>
          </a:solidFill>
          <a:ln>
            <a:noFill/>
          </a:ln>
        </p:spPr>
        <p:txBody>
          <a:bodyPr spcFirstLastPara="1" wrap="square" lIns="62308" tIns="62308" rIns="62308" bIns="62308" anchor="ctr" anchorCtr="0">
            <a:noAutofit/>
          </a:bodyPr>
          <a:lstStyle/>
          <a:p>
            <a:pPr marL="0" marR="0" lvl="0" indent="0" algn="ctr" rtl="0">
              <a:lnSpc>
                <a:spcPct val="90000"/>
              </a:lnSpc>
              <a:spcBef>
                <a:spcPts val="0"/>
              </a:spcBef>
              <a:spcAft>
                <a:spcPts val="0"/>
              </a:spcAft>
              <a:buNone/>
            </a:pPr>
            <a:r>
              <a:rPr lang="ja-JP" altLang="en-US" sz="1200">
                <a:solidFill>
                  <a:schemeClr val="lt2"/>
                </a:solidFill>
                <a:latin typeface="メイリオ"/>
                <a:ea typeface="メイリオ"/>
              </a:rPr>
              <a:t>連絡先</a:t>
            </a:r>
            <a:endParaRPr sz="1200">
              <a:solidFill>
                <a:schemeClr val="lt2"/>
              </a:solidFill>
              <a:latin typeface="メイリオ"/>
              <a:ea typeface="メイリオ"/>
              <a:sym typeface="Arial"/>
            </a:endParaRPr>
          </a:p>
        </p:txBody>
      </p:sp>
      <p:sp>
        <p:nvSpPr>
          <p:cNvPr id="238" name="Shape 238"/>
          <p:cNvSpPr/>
          <p:nvPr/>
        </p:nvSpPr>
        <p:spPr>
          <a:xfrm>
            <a:off x="582501" y="2506710"/>
            <a:ext cx="1440000" cy="432001"/>
          </a:xfrm>
          <a:prstGeom prst="homePlate">
            <a:avLst>
              <a:gd name="adj" fmla="val 0"/>
            </a:avLst>
          </a:prstGeom>
          <a:solidFill>
            <a:schemeClr val="accent1"/>
          </a:solidFill>
          <a:ln>
            <a:noFill/>
          </a:ln>
        </p:spPr>
        <p:txBody>
          <a:bodyPr spcFirstLastPara="1" wrap="square" lIns="62308" tIns="62308" rIns="62308" bIns="62308" anchor="ctr" anchorCtr="0">
            <a:noAutofit/>
          </a:bodyPr>
          <a:lstStyle/>
          <a:p>
            <a:pPr marL="0" marR="0" lvl="0" indent="0" algn="ctr" rtl="0">
              <a:lnSpc>
                <a:spcPct val="90000"/>
              </a:lnSpc>
              <a:spcBef>
                <a:spcPts val="0"/>
              </a:spcBef>
              <a:spcAft>
                <a:spcPts val="0"/>
              </a:spcAft>
              <a:buNone/>
            </a:pPr>
            <a:r>
              <a:rPr lang="ja-JP" sz="1200">
                <a:solidFill>
                  <a:schemeClr val="lt2"/>
                </a:solidFill>
                <a:latin typeface="メイリオ"/>
                <a:ea typeface="メイリオ"/>
                <a:sym typeface="Arial"/>
              </a:rPr>
              <a:t>事業概要</a:t>
            </a:r>
            <a:endParaRPr sz="1200">
              <a:solidFill>
                <a:schemeClr val="lt2"/>
              </a:solidFill>
              <a:latin typeface="メイリオ"/>
              <a:ea typeface="メイリオ"/>
              <a:sym typeface="Arial"/>
            </a:endParaRPr>
          </a:p>
        </p:txBody>
      </p:sp>
      <p:sp>
        <p:nvSpPr>
          <p:cNvPr id="242" name="Shape 242"/>
          <p:cNvSpPr/>
          <p:nvPr/>
        </p:nvSpPr>
        <p:spPr>
          <a:xfrm>
            <a:off x="2078708" y="2509850"/>
            <a:ext cx="3483892" cy="432000"/>
          </a:xfrm>
          <a:prstGeom prst="rect">
            <a:avLst/>
          </a:prstGeom>
          <a:noFill/>
          <a:ln w="12700" cap="flat" cmpd="sng">
            <a:solidFill>
              <a:srgbClr val="7F7F7F"/>
            </a:solidFill>
            <a:prstDash val="solid"/>
            <a:round/>
            <a:headEnd type="none" w="sm" len="sm"/>
            <a:tailEnd type="none" w="sm" len="sm"/>
          </a:ln>
        </p:spPr>
        <p:txBody>
          <a:bodyPr spcFirstLastPara="1" wrap="square" lIns="49846" tIns="49846" rIns="49846" bIns="49846" anchor="ctr" anchorCtr="0">
            <a:noAutofit/>
          </a:bodyPr>
          <a:lstStyle/>
          <a:p>
            <a:pPr lvl="0">
              <a:lnSpc>
                <a:spcPct val="116666"/>
              </a:lnSpc>
              <a:buClr>
                <a:schemeClr val="dk1"/>
              </a:buClr>
              <a:buSzPts val="1100"/>
            </a:pPr>
            <a:r>
              <a:rPr lang="ja-JP" altLang="en-US" sz="1200" b="1">
                <a:solidFill>
                  <a:schemeClr val="tx1"/>
                </a:solidFill>
                <a:latin typeface="メイリオ"/>
                <a:ea typeface="メイリオ"/>
              </a:rPr>
              <a:t>調達機能の高度化を支援する</a:t>
            </a:r>
            <a:endParaRPr lang="en-US" altLang="ja-JP" sz="1200" b="1">
              <a:solidFill>
                <a:schemeClr val="tx1"/>
              </a:solidFill>
              <a:latin typeface="メイリオ"/>
              <a:ea typeface="メイリオ"/>
            </a:endParaRPr>
          </a:p>
          <a:p>
            <a:pPr lvl="0">
              <a:lnSpc>
                <a:spcPct val="116666"/>
              </a:lnSpc>
              <a:buClr>
                <a:schemeClr val="dk1"/>
              </a:buClr>
              <a:buSzPts val="1100"/>
            </a:pPr>
            <a:r>
              <a:rPr lang="ja-JP" altLang="en-US" sz="1200" b="1">
                <a:solidFill>
                  <a:schemeClr val="tx1"/>
                </a:solidFill>
                <a:latin typeface="メイリオ"/>
                <a:ea typeface="メイリオ"/>
              </a:rPr>
              <a:t>製造業の調達購買部門向け</a:t>
            </a:r>
            <a:r>
              <a:rPr lang="en-US" altLang="ja-JP" sz="1200" b="1">
                <a:solidFill>
                  <a:schemeClr val="tx1"/>
                </a:solidFill>
                <a:latin typeface="メイリオ"/>
                <a:ea typeface="メイリオ"/>
              </a:rPr>
              <a:t>SaaS</a:t>
            </a:r>
            <a:endParaRPr lang="ja-JP" altLang="en-US" sz="1200" b="1">
              <a:solidFill>
                <a:schemeClr val="tx1"/>
              </a:solidFill>
              <a:latin typeface="メイリオ"/>
              <a:ea typeface="メイリオ"/>
            </a:endParaRPr>
          </a:p>
        </p:txBody>
      </p:sp>
      <p:sp>
        <p:nvSpPr>
          <p:cNvPr id="243" name="Shape 243"/>
          <p:cNvSpPr txBox="1"/>
          <p:nvPr/>
        </p:nvSpPr>
        <p:spPr>
          <a:xfrm>
            <a:off x="-10040" y="-11817"/>
            <a:ext cx="9150843" cy="577279"/>
          </a:xfrm>
          <a:prstGeom prst="rect">
            <a:avLst/>
          </a:prstGeom>
          <a:solidFill>
            <a:schemeClr val="accent1"/>
          </a:solidFill>
          <a:ln>
            <a:noFill/>
          </a:ln>
        </p:spPr>
        <p:txBody>
          <a:bodyPr spcFirstLastPara="1" wrap="square" lIns="0" tIns="0" rIns="0" bIns="0" anchor="ctr" anchorCtr="0">
            <a:noAutofit/>
          </a:bodyPr>
          <a:lstStyle/>
          <a:p>
            <a:pPr marL="0" marR="0" lvl="0" indent="0" algn="ctr" rtl="0">
              <a:lnSpc>
                <a:spcPct val="100000"/>
              </a:lnSpc>
              <a:spcBef>
                <a:spcPts val="0"/>
              </a:spcBef>
              <a:spcAft>
                <a:spcPts val="0"/>
              </a:spcAft>
              <a:buClr>
                <a:schemeClr val="dk2"/>
              </a:buClr>
              <a:buSzPts val="2720"/>
              <a:buFont typeface="Noto Sans Symbols"/>
              <a:buNone/>
            </a:pPr>
            <a:endParaRPr sz="3000" b="0">
              <a:solidFill>
                <a:schemeClr val="lt1"/>
              </a:solidFill>
              <a:latin typeface="+mn-ea"/>
              <a:ea typeface="+mn-ea"/>
              <a:cs typeface="Arial"/>
              <a:sym typeface="Arial"/>
            </a:endParaRPr>
          </a:p>
        </p:txBody>
      </p:sp>
      <p:sp>
        <p:nvSpPr>
          <p:cNvPr id="244" name="Shape 244"/>
          <p:cNvSpPr/>
          <p:nvPr/>
        </p:nvSpPr>
        <p:spPr>
          <a:xfrm>
            <a:off x="4612077" y="-12701"/>
            <a:ext cx="3995095" cy="1022252"/>
          </a:xfrm>
          <a:prstGeom prst="parallelogram">
            <a:avLst>
              <a:gd name="adj" fmla="val 25000"/>
            </a:avLst>
          </a:prstGeom>
          <a:solidFill>
            <a:schemeClr val="lt1"/>
          </a:solidFill>
          <a:ln>
            <a:noFill/>
          </a:ln>
        </p:spPr>
        <p:txBody>
          <a:bodyPr spcFirstLastPara="1" wrap="square" lIns="49846" tIns="49846" rIns="49846" bIns="49846" anchor="t" anchorCtr="0">
            <a:noAutofit/>
          </a:bodyPr>
          <a:lstStyle/>
          <a:p>
            <a:pPr algn="ctr"/>
            <a:r>
              <a:rPr kumimoji="1" lang="ja-JP" altLang="en-US" sz="2400" b="1">
                <a:latin typeface="BIZ UDPゴシック" panose="020B0400000000000000" pitchFamily="50" charset="-128"/>
                <a:ea typeface="BIZ UDPゴシック" panose="020B0400000000000000" pitchFamily="50" charset="-128"/>
              </a:rPr>
              <a:t>ＳＥＮＴ</a:t>
            </a:r>
            <a:r>
              <a:rPr kumimoji="1" lang="ja-JP" altLang="en-US" sz="2400" b="1">
                <a:solidFill>
                  <a:srgbClr val="FF0000"/>
                </a:solidFill>
                <a:latin typeface="BIZ UDPゴシック" panose="020B0400000000000000" pitchFamily="50" charset="-128"/>
                <a:ea typeface="BIZ UDPゴシック" panose="020B0400000000000000" pitchFamily="50" charset="-128"/>
              </a:rPr>
              <a:t>Ａ</a:t>
            </a:r>
            <a:r>
              <a:rPr kumimoji="1" lang="ja-JP" altLang="en-US" sz="2400" b="1">
                <a:latin typeface="BIZ UDPゴシック" panose="020B0400000000000000" pitchFamily="50" charset="-128"/>
                <a:ea typeface="BIZ UDPゴシック" panose="020B0400000000000000" pitchFamily="50" charset="-128"/>
              </a:rPr>
              <a:t>Ｎ　</a:t>
            </a:r>
            <a:r>
              <a:rPr kumimoji="1" lang="en-US" altLang="ja-JP" sz="2400" b="1">
                <a:latin typeface="BIZ UDPゴシック" panose="020B0400000000000000" pitchFamily="50" charset="-128"/>
                <a:ea typeface="BIZ UDPゴシック" panose="020B0400000000000000" pitchFamily="50" charset="-128"/>
              </a:rPr>
              <a:t>Pitch</a:t>
            </a:r>
          </a:p>
        </p:txBody>
      </p:sp>
      <p:sp>
        <p:nvSpPr>
          <p:cNvPr id="251" name="Shape 251"/>
          <p:cNvSpPr/>
          <p:nvPr/>
        </p:nvSpPr>
        <p:spPr>
          <a:xfrm>
            <a:off x="588901" y="2980944"/>
            <a:ext cx="1440000" cy="938689"/>
          </a:xfrm>
          <a:prstGeom prst="homePlate">
            <a:avLst>
              <a:gd name="adj" fmla="val 0"/>
            </a:avLst>
          </a:prstGeom>
          <a:solidFill>
            <a:schemeClr val="accent1"/>
          </a:solidFill>
          <a:ln>
            <a:noFill/>
          </a:ln>
        </p:spPr>
        <p:txBody>
          <a:bodyPr spcFirstLastPara="1" wrap="square" lIns="62308" tIns="62308" rIns="62308" bIns="62308" anchor="ctr" anchorCtr="0">
            <a:noAutofit/>
          </a:bodyPr>
          <a:lstStyle/>
          <a:p>
            <a:pPr marL="0" marR="0" lvl="0" indent="0" algn="ctr" rtl="0">
              <a:lnSpc>
                <a:spcPct val="90000"/>
              </a:lnSpc>
              <a:spcBef>
                <a:spcPts val="0"/>
              </a:spcBef>
              <a:spcAft>
                <a:spcPts val="0"/>
              </a:spcAft>
              <a:buNone/>
            </a:pPr>
            <a:r>
              <a:rPr lang="ja-JP" altLang="en-US" sz="1200">
                <a:solidFill>
                  <a:schemeClr val="lt2"/>
                </a:solidFill>
                <a:latin typeface="メイリオ"/>
                <a:ea typeface="メイリオ"/>
                <a:sym typeface="Arial"/>
              </a:rPr>
              <a:t>事業提携ニーズ</a:t>
            </a:r>
            <a:endParaRPr sz="1200">
              <a:solidFill>
                <a:schemeClr val="lt2"/>
              </a:solidFill>
              <a:latin typeface="メイリオ"/>
              <a:ea typeface="メイリオ"/>
              <a:sym typeface="Arial"/>
            </a:endParaRPr>
          </a:p>
        </p:txBody>
      </p:sp>
      <p:sp>
        <p:nvSpPr>
          <p:cNvPr id="252" name="Shape 252"/>
          <p:cNvSpPr/>
          <p:nvPr/>
        </p:nvSpPr>
        <p:spPr>
          <a:xfrm>
            <a:off x="2077885" y="2980944"/>
            <a:ext cx="3483892" cy="938689"/>
          </a:xfrm>
          <a:prstGeom prst="rect">
            <a:avLst/>
          </a:prstGeom>
          <a:noFill/>
          <a:ln w="12700" cap="flat" cmpd="sng">
            <a:solidFill>
              <a:srgbClr val="7F7F7F"/>
            </a:solidFill>
            <a:prstDash val="solid"/>
            <a:round/>
            <a:headEnd type="none" w="sm" len="sm"/>
            <a:tailEnd type="none" w="sm" len="sm"/>
          </a:ln>
        </p:spPr>
        <p:txBody>
          <a:bodyPr spcFirstLastPara="1" wrap="square" lIns="49846" tIns="49846" rIns="49846" bIns="49846" anchor="t" anchorCtr="0">
            <a:noAutofit/>
          </a:bodyPr>
          <a:lstStyle/>
          <a:p>
            <a:pPr lvl="0">
              <a:lnSpc>
                <a:spcPct val="200000"/>
              </a:lnSpc>
              <a:buClr>
                <a:schemeClr val="dk1"/>
              </a:buClr>
              <a:buSzPts val="1100"/>
            </a:pPr>
            <a:r>
              <a:rPr lang="ja-JP" altLang="en-US" sz="1200" b="1" dirty="0">
                <a:solidFill>
                  <a:schemeClr val="tx1"/>
                </a:solidFill>
                <a:latin typeface="メイリオ"/>
                <a:ea typeface="メイリオ"/>
              </a:rPr>
              <a:t>調達購買力の強化に課題を感じている自動車業界を中心とした製造業の皆様</a:t>
            </a:r>
            <a:endParaRPr lang="en-US" altLang="ja-JP" sz="1200" b="1" dirty="0">
              <a:solidFill>
                <a:schemeClr val="tx1"/>
              </a:solidFill>
              <a:latin typeface="メイリオ"/>
              <a:ea typeface="メイリオ"/>
            </a:endParaRPr>
          </a:p>
        </p:txBody>
      </p:sp>
      <p:sp>
        <p:nvSpPr>
          <p:cNvPr id="46" name="Shape 105">
            <a:extLst>
              <a:ext uri="{FF2B5EF4-FFF2-40B4-BE49-F238E27FC236}">
                <a16:creationId xmlns:a16="http://schemas.microsoft.com/office/drawing/2014/main" id="{0CF45C93-29D4-7745-AF5A-F0AD42816FCE}"/>
              </a:ext>
            </a:extLst>
          </p:cNvPr>
          <p:cNvSpPr txBox="1"/>
          <p:nvPr/>
        </p:nvSpPr>
        <p:spPr>
          <a:xfrm>
            <a:off x="588901" y="1457100"/>
            <a:ext cx="1284832" cy="234680"/>
          </a:xfrm>
          <a:prstGeom prst="rect">
            <a:avLst/>
          </a:prstGeom>
          <a:solidFill>
            <a:schemeClr val="lt1"/>
          </a:solidFill>
          <a:ln>
            <a:noFill/>
          </a:ln>
        </p:spPr>
        <p:txBody>
          <a:bodyPr spcFirstLastPara="1" wrap="square" lIns="49846" tIns="49846" rIns="49846" bIns="49846" anchor="ctr" anchorCtr="0">
            <a:noAutofit/>
          </a:bodyPr>
          <a:lstStyle/>
          <a:p>
            <a:pPr marL="0" marR="0" lvl="0" indent="0" algn="l" rtl="0">
              <a:spcBef>
                <a:spcPts val="0"/>
              </a:spcBef>
              <a:spcAft>
                <a:spcPts val="0"/>
              </a:spcAft>
              <a:buNone/>
            </a:pPr>
            <a:r>
              <a:rPr lang="ja-JP" sz="1500" b="1">
                <a:solidFill>
                  <a:schemeClr val="dk1"/>
                </a:solidFill>
                <a:latin typeface="メイリオ"/>
                <a:ea typeface="メイリオ"/>
                <a:sym typeface="Arial"/>
              </a:rPr>
              <a:t>概要</a:t>
            </a:r>
            <a:endParaRPr sz="1500">
              <a:latin typeface="メイリオ"/>
              <a:ea typeface="メイリオ"/>
            </a:endParaRPr>
          </a:p>
        </p:txBody>
      </p:sp>
      <p:sp>
        <p:nvSpPr>
          <p:cNvPr id="49" name="Shape 318">
            <a:extLst>
              <a:ext uri="{FF2B5EF4-FFF2-40B4-BE49-F238E27FC236}">
                <a16:creationId xmlns:a16="http://schemas.microsoft.com/office/drawing/2014/main" id="{5BC88032-E7E1-664D-8258-8698615D6B4A}"/>
              </a:ext>
            </a:extLst>
          </p:cNvPr>
          <p:cNvSpPr txBox="1"/>
          <p:nvPr/>
        </p:nvSpPr>
        <p:spPr>
          <a:xfrm>
            <a:off x="600927" y="3861462"/>
            <a:ext cx="1403148" cy="516942"/>
          </a:xfrm>
          <a:prstGeom prst="rect">
            <a:avLst/>
          </a:prstGeom>
          <a:noFill/>
          <a:ln>
            <a:noFill/>
          </a:ln>
        </p:spPr>
        <p:txBody>
          <a:bodyPr spcFirstLastPara="1" wrap="square" lIns="49846" tIns="49846" rIns="49846" bIns="49846" anchor="ctr" anchorCtr="0">
            <a:noAutofit/>
          </a:bodyPr>
          <a:lstStyle/>
          <a:p>
            <a:r>
              <a:rPr lang="ja-JP" altLang="en-US" sz="1500" b="1">
                <a:solidFill>
                  <a:schemeClr val="dk1"/>
                </a:solidFill>
                <a:latin typeface="メイリオ"/>
                <a:ea typeface="メイリオ"/>
              </a:rPr>
              <a:t>ピッチ概略</a:t>
            </a:r>
            <a:endParaRPr sz="1500">
              <a:latin typeface="メイリオ"/>
              <a:ea typeface="メイリオ"/>
            </a:endParaRPr>
          </a:p>
        </p:txBody>
      </p:sp>
      <p:sp>
        <p:nvSpPr>
          <p:cNvPr id="31" name="Shape 234">
            <a:extLst>
              <a:ext uri="{FF2B5EF4-FFF2-40B4-BE49-F238E27FC236}">
                <a16:creationId xmlns:a16="http://schemas.microsoft.com/office/drawing/2014/main" id="{A2768F12-C859-492E-8AF9-4DAB3ED64F27}"/>
              </a:ext>
            </a:extLst>
          </p:cNvPr>
          <p:cNvSpPr/>
          <p:nvPr/>
        </p:nvSpPr>
        <p:spPr>
          <a:xfrm>
            <a:off x="582501" y="1698193"/>
            <a:ext cx="1440000" cy="360000"/>
          </a:xfrm>
          <a:prstGeom prst="homePlate">
            <a:avLst>
              <a:gd name="adj" fmla="val 0"/>
            </a:avLst>
          </a:prstGeom>
          <a:solidFill>
            <a:schemeClr val="accent1"/>
          </a:solidFill>
          <a:ln>
            <a:noFill/>
          </a:ln>
        </p:spPr>
        <p:txBody>
          <a:bodyPr spcFirstLastPara="1" wrap="square" lIns="62308" tIns="62308" rIns="62308" bIns="62308" anchor="ctr" anchorCtr="0">
            <a:noAutofit/>
          </a:bodyPr>
          <a:lstStyle/>
          <a:p>
            <a:pPr marL="0" marR="0" lvl="0" indent="0" algn="ctr" rtl="0">
              <a:lnSpc>
                <a:spcPct val="90000"/>
              </a:lnSpc>
              <a:spcBef>
                <a:spcPts val="0"/>
              </a:spcBef>
              <a:spcAft>
                <a:spcPts val="0"/>
              </a:spcAft>
              <a:buNone/>
            </a:pPr>
            <a:r>
              <a:rPr lang="ja-JP" altLang="en-US" sz="1200">
                <a:solidFill>
                  <a:schemeClr val="lt2"/>
                </a:solidFill>
                <a:latin typeface="メイリオ"/>
                <a:ea typeface="メイリオ"/>
                <a:sym typeface="Arial"/>
              </a:rPr>
              <a:t>役職／登壇者名</a:t>
            </a:r>
            <a:endParaRPr sz="1200">
              <a:solidFill>
                <a:schemeClr val="lt2"/>
              </a:solidFill>
              <a:latin typeface="メイリオ"/>
              <a:ea typeface="メイリオ"/>
              <a:sym typeface="Arial"/>
            </a:endParaRPr>
          </a:p>
        </p:txBody>
      </p:sp>
      <p:sp>
        <p:nvSpPr>
          <p:cNvPr id="250" name="Shape 250"/>
          <p:cNvSpPr/>
          <p:nvPr/>
        </p:nvSpPr>
        <p:spPr>
          <a:xfrm>
            <a:off x="600927" y="4205543"/>
            <a:ext cx="4011150" cy="2460216"/>
          </a:xfrm>
          <a:prstGeom prst="rect">
            <a:avLst/>
          </a:prstGeom>
          <a:noFill/>
          <a:ln>
            <a:noFill/>
          </a:ln>
        </p:spPr>
        <p:txBody>
          <a:bodyPr spcFirstLastPara="1" wrap="square" lIns="63294" tIns="31638" rIns="63294" bIns="31638" anchor="t" anchorCtr="0">
            <a:noAutofit/>
          </a:bodyPr>
          <a:lstStyle/>
          <a:p>
            <a:r>
              <a:rPr lang="ja-JP" altLang="en-US" sz="1200" b="1">
                <a:solidFill>
                  <a:schemeClr val="tx1"/>
                </a:solidFill>
                <a:latin typeface="メイリオ" panose="020B0604030504040204" pitchFamily="50" charset="-128"/>
                <a:ea typeface="メイリオ" panose="020B0604030504040204" pitchFamily="50" charset="-128"/>
              </a:rPr>
              <a:t>▼内容</a:t>
            </a:r>
            <a:endParaRPr lang="en-US" altLang="ja-JP" sz="1200" b="1">
              <a:solidFill>
                <a:schemeClr val="tx1"/>
              </a:solidFill>
              <a:latin typeface="メイリオ" panose="020B0604030504040204" pitchFamily="50" charset="-128"/>
              <a:ea typeface="メイリオ" panose="020B0604030504040204" pitchFamily="50" charset="-128"/>
            </a:endParaRPr>
          </a:p>
          <a:p>
            <a:r>
              <a:rPr lang="ja-JP" altLang="en-US" sz="1200">
                <a:solidFill>
                  <a:schemeClr val="tx1"/>
                </a:solidFill>
                <a:latin typeface="メイリオ" panose="020B0604030504040204" pitchFamily="50" charset="-128"/>
                <a:ea typeface="メイリオ" panose="020B0604030504040204" pitchFamily="50" charset="-128"/>
              </a:rPr>
              <a:t>（調達部門が直面する課題）</a:t>
            </a:r>
            <a:endParaRPr lang="en-US" altLang="ja-JP" sz="1200">
              <a:solidFill>
                <a:schemeClr val="tx1"/>
              </a:solidFill>
              <a:latin typeface="メイリオ" panose="020B0604030504040204" pitchFamily="50" charset="-128"/>
              <a:ea typeface="メイリオ" panose="020B0604030504040204" pitchFamily="50" charset="-128"/>
            </a:endParaRPr>
          </a:p>
          <a:p>
            <a:r>
              <a:rPr lang="ja-JP" altLang="en-US" sz="1200">
                <a:solidFill>
                  <a:schemeClr val="tx1"/>
                </a:solidFill>
                <a:latin typeface="メイリオ" panose="020B0604030504040204" pitchFamily="50" charset="-128"/>
                <a:ea typeface="メイリオ" panose="020B0604030504040204" pitchFamily="50" charset="-128"/>
              </a:rPr>
              <a:t>　・情報の属人化</a:t>
            </a:r>
            <a:endParaRPr lang="en-US" altLang="ja-JP" sz="1200">
              <a:solidFill>
                <a:schemeClr val="tx1"/>
              </a:solidFill>
              <a:latin typeface="メイリオ" panose="020B0604030504040204" pitchFamily="50" charset="-128"/>
              <a:ea typeface="メイリオ" panose="020B0604030504040204" pitchFamily="50" charset="-128"/>
            </a:endParaRPr>
          </a:p>
          <a:p>
            <a:r>
              <a:rPr lang="ja-JP" altLang="en-US" sz="1200">
                <a:solidFill>
                  <a:schemeClr val="tx1"/>
                </a:solidFill>
                <a:latin typeface="メイリオ" panose="020B0604030504040204" pitchFamily="50" charset="-128"/>
                <a:ea typeface="メイリオ" panose="020B0604030504040204" pitchFamily="50" charset="-128"/>
              </a:rPr>
              <a:t>　・見積書の複雑性</a:t>
            </a:r>
            <a:endParaRPr lang="en-US" altLang="ja-JP" sz="1200">
              <a:solidFill>
                <a:schemeClr val="tx1"/>
              </a:solidFill>
              <a:latin typeface="メイリオ" panose="020B0604030504040204" pitchFamily="50" charset="-128"/>
              <a:ea typeface="メイリオ" panose="020B0604030504040204" pitchFamily="50" charset="-128"/>
            </a:endParaRPr>
          </a:p>
          <a:p>
            <a:endParaRPr lang="en-US" altLang="ja-JP" sz="1200">
              <a:solidFill>
                <a:schemeClr val="tx1"/>
              </a:solidFill>
              <a:highlight>
                <a:srgbClr val="FFFF00"/>
              </a:highlight>
              <a:latin typeface="メイリオ" panose="020B0604030504040204" pitchFamily="50" charset="-128"/>
              <a:ea typeface="メイリオ" panose="020B0604030504040204" pitchFamily="50" charset="-128"/>
            </a:endParaRPr>
          </a:p>
          <a:p>
            <a:r>
              <a:rPr lang="ja-JP" altLang="en-US" sz="1200">
                <a:solidFill>
                  <a:schemeClr val="tx1"/>
                </a:solidFill>
                <a:latin typeface="メイリオ" panose="020B0604030504040204" pitchFamily="50" charset="-128"/>
                <a:ea typeface="メイリオ" panose="020B0604030504040204" pitchFamily="50" charset="-128"/>
              </a:rPr>
              <a:t>（課題に対するソリューション）</a:t>
            </a:r>
            <a:endParaRPr lang="en-US" altLang="ja-JP" sz="1200" b="1" u="sng">
              <a:solidFill>
                <a:schemeClr val="tx1"/>
              </a:solidFill>
              <a:latin typeface="メイリオ" panose="020B0604030504040204" pitchFamily="50" charset="-128"/>
              <a:ea typeface="メイリオ" panose="020B0604030504040204" pitchFamily="50" charset="-128"/>
            </a:endParaRPr>
          </a:p>
          <a:p>
            <a:pPr marL="93663" indent="-93663"/>
            <a:r>
              <a:rPr lang="ja-JP" altLang="en-US" sz="1200">
                <a:solidFill>
                  <a:schemeClr val="tx1"/>
                </a:solidFill>
                <a:latin typeface="メイリオ" panose="020B0604030504040204" pitchFamily="50" charset="-128"/>
                <a:ea typeface="メイリオ" panose="020B0604030504040204" pitchFamily="50" charset="-128"/>
              </a:rPr>
              <a:t>　見積もり</a:t>
            </a:r>
            <a:r>
              <a:rPr lang="en-US" altLang="ja-JP" sz="1200">
                <a:solidFill>
                  <a:schemeClr val="tx1"/>
                </a:solidFill>
                <a:latin typeface="メイリオ" panose="020B0604030504040204" pitchFamily="50" charset="-128"/>
                <a:ea typeface="メイリオ" panose="020B0604030504040204" pitchFamily="50" charset="-128"/>
              </a:rPr>
              <a:t>/</a:t>
            </a:r>
            <a:r>
              <a:rPr lang="ja-JP" altLang="en-US" sz="1200">
                <a:solidFill>
                  <a:schemeClr val="tx1"/>
                </a:solidFill>
                <a:latin typeface="メイリオ" panose="020B0604030504040204" pitchFamily="50" charset="-128"/>
                <a:ea typeface="メイリオ" panose="020B0604030504040204" pitchFamily="50" charset="-128"/>
              </a:rPr>
              <a:t>図面のデータを収集・一元化することで、</a:t>
            </a:r>
            <a:endParaRPr lang="en-US" altLang="ja-JP" sz="1200">
              <a:solidFill>
                <a:schemeClr val="tx1"/>
              </a:solidFill>
              <a:latin typeface="メイリオ" panose="020B0604030504040204" pitchFamily="50" charset="-128"/>
              <a:ea typeface="メイリオ" panose="020B0604030504040204" pitchFamily="50" charset="-128"/>
            </a:endParaRPr>
          </a:p>
          <a:p>
            <a:pPr marL="269875" indent="-93663"/>
            <a:r>
              <a:rPr lang="ja-JP" altLang="en-US" sz="1200">
                <a:solidFill>
                  <a:schemeClr val="tx1"/>
                </a:solidFill>
                <a:latin typeface="メイリオ" panose="020B0604030504040204" pitchFamily="50" charset="-128"/>
                <a:ea typeface="メイリオ" panose="020B0604030504040204" pitchFamily="50" charset="-128"/>
              </a:rPr>
              <a:t>データベース化を実現し、調達現場の管理水準向上</a:t>
            </a:r>
            <a:endParaRPr lang="en-US" altLang="ja-JP" sz="1200">
              <a:solidFill>
                <a:schemeClr val="tx1"/>
              </a:solidFill>
              <a:latin typeface="メイリオ" panose="020B0604030504040204" pitchFamily="50" charset="-128"/>
              <a:ea typeface="メイリオ" panose="020B0604030504040204" pitchFamily="50" charset="-128"/>
            </a:endParaRPr>
          </a:p>
          <a:p>
            <a:pPr marL="177800" indent="-1588">
              <a:tabLst>
                <a:tab pos="354013" algn="l"/>
              </a:tabLst>
            </a:pPr>
            <a:r>
              <a:rPr lang="ja-JP" altLang="en-US" sz="1200">
                <a:solidFill>
                  <a:schemeClr val="tx1"/>
                </a:solidFill>
                <a:latin typeface="メイリオ" panose="020B0604030504040204" pitchFamily="50" charset="-128"/>
                <a:ea typeface="メイリオ" panose="020B0604030504040204" pitchFamily="50" charset="-128"/>
              </a:rPr>
              <a:t>によるコストダウンの余地を発掘する　　　　</a:t>
            </a:r>
            <a:r>
              <a:rPr lang="en-US" altLang="ja-JP" sz="1200" err="1">
                <a:solidFill>
                  <a:schemeClr val="tx1"/>
                </a:solidFill>
                <a:latin typeface="メイリオ" panose="020B0604030504040204" pitchFamily="50" charset="-128"/>
                <a:ea typeface="メイリオ" panose="020B0604030504040204" pitchFamily="50" charset="-128"/>
              </a:rPr>
              <a:t>SaaS”UPCYCLE</a:t>
            </a:r>
            <a:r>
              <a:rPr lang="en-US" altLang="ja-JP" sz="1200">
                <a:solidFill>
                  <a:schemeClr val="tx1"/>
                </a:solidFill>
                <a:latin typeface="メイリオ" panose="020B0604030504040204" pitchFamily="50" charset="-128"/>
                <a:ea typeface="メイリオ" panose="020B0604030504040204" pitchFamily="50" charset="-128"/>
              </a:rPr>
              <a:t>”</a:t>
            </a:r>
          </a:p>
          <a:p>
            <a:r>
              <a:rPr lang="ja-JP" altLang="en-US" sz="1200">
                <a:solidFill>
                  <a:schemeClr val="tx1"/>
                </a:solidFill>
                <a:latin typeface="メイリオ" panose="020B0604030504040204" pitchFamily="50" charset="-128"/>
                <a:ea typeface="メイリオ" panose="020B0604030504040204" pitchFamily="50" charset="-128"/>
              </a:rPr>
              <a:t>　</a:t>
            </a:r>
            <a:endParaRPr lang="en-US" altLang="ja-JP" sz="1200">
              <a:solidFill>
                <a:schemeClr val="tx1"/>
              </a:solidFill>
              <a:latin typeface="メイリオ" panose="020B0604030504040204" pitchFamily="50" charset="-128"/>
              <a:ea typeface="メイリオ" panose="020B0604030504040204" pitchFamily="50" charset="-128"/>
            </a:endParaRPr>
          </a:p>
          <a:p>
            <a:r>
              <a:rPr lang="ja-JP" altLang="en-US" sz="1200">
                <a:solidFill>
                  <a:schemeClr val="tx1"/>
                </a:solidFill>
                <a:latin typeface="メイリオ" panose="020B0604030504040204" pitchFamily="50" charset="-128"/>
                <a:ea typeface="メイリオ" panose="020B0604030504040204" pitchFamily="50" charset="-128"/>
              </a:rPr>
              <a:t>（今後の展望、中長期ビジョン）</a:t>
            </a:r>
            <a:endParaRPr lang="en-US" altLang="ja-JP" sz="1200">
              <a:solidFill>
                <a:schemeClr val="tx1"/>
              </a:solidFill>
              <a:latin typeface="メイリオ" panose="020B0604030504040204" pitchFamily="50" charset="-128"/>
              <a:ea typeface="メイリオ" panose="020B0604030504040204" pitchFamily="50" charset="-128"/>
            </a:endParaRPr>
          </a:p>
          <a:p>
            <a:r>
              <a:rPr lang="ja-JP" altLang="en-US" sz="1200">
                <a:solidFill>
                  <a:schemeClr val="tx1"/>
                </a:solidFill>
                <a:latin typeface="メイリオ" panose="020B0604030504040204" pitchFamily="50" charset="-128"/>
                <a:ea typeface="メイリオ" panose="020B0604030504040204" pitchFamily="50" charset="-128"/>
              </a:rPr>
              <a:t>　・自動車業界に特化した機能の複数展開</a:t>
            </a:r>
            <a:endParaRPr lang="en-US" altLang="ja-JP" sz="1200">
              <a:solidFill>
                <a:schemeClr val="tx1"/>
              </a:solidFill>
              <a:latin typeface="メイリオ" panose="020B0604030504040204" pitchFamily="50" charset="-128"/>
              <a:ea typeface="メイリオ" panose="020B0604030504040204" pitchFamily="50" charset="-128"/>
            </a:endParaRPr>
          </a:p>
        </p:txBody>
      </p:sp>
      <p:sp>
        <p:nvSpPr>
          <p:cNvPr id="230" name="Shape 230"/>
          <p:cNvSpPr txBox="1"/>
          <p:nvPr/>
        </p:nvSpPr>
        <p:spPr>
          <a:xfrm>
            <a:off x="133387" y="795038"/>
            <a:ext cx="8877226" cy="472592"/>
          </a:xfrm>
          <a:prstGeom prst="rect">
            <a:avLst/>
          </a:prstGeom>
          <a:noFill/>
          <a:ln>
            <a:noFill/>
          </a:ln>
        </p:spPr>
        <p:txBody>
          <a:bodyPr spcFirstLastPara="1" wrap="square" lIns="49846" tIns="49846" rIns="49846" bIns="49846" anchor="ctr" anchorCtr="0">
            <a:noAutofit/>
          </a:bodyPr>
          <a:lstStyle/>
          <a:p>
            <a:r>
              <a:rPr lang="en-US" altLang="ja-JP" sz="2400" b="1">
                <a:latin typeface="メイリオ"/>
                <a:ea typeface="メイリオ"/>
              </a:rPr>
              <a:t>A1A</a:t>
            </a:r>
            <a:r>
              <a:rPr lang="ja-JP" altLang="en-US" sz="2400" b="1">
                <a:latin typeface="メイリオ"/>
                <a:ea typeface="メイリオ"/>
              </a:rPr>
              <a:t>株式会社</a:t>
            </a:r>
            <a:endParaRPr lang="en-US" altLang="ja-JP" sz="2400" b="1">
              <a:latin typeface="メイリオ"/>
              <a:ea typeface="メイリオ"/>
            </a:endParaRPr>
          </a:p>
          <a:p>
            <a:r>
              <a:rPr lang="ja-JP" altLang="en-US" sz="2000" b="1">
                <a:latin typeface="メイリオ"/>
                <a:ea typeface="メイリオ"/>
              </a:rPr>
              <a:t>「</a:t>
            </a:r>
            <a:r>
              <a:rPr lang="en-US" altLang="ja-JP" sz="2000" b="1">
                <a:latin typeface="メイリオ"/>
                <a:ea typeface="メイリオ"/>
              </a:rPr>
              <a:t>AI</a:t>
            </a:r>
            <a:r>
              <a:rPr lang="ja-JP" altLang="en-US" sz="2000" b="1">
                <a:latin typeface="メイリオ"/>
                <a:ea typeface="メイリオ"/>
              </a:rPr>
              <a:t>による見積書と図面情報の活用を通じた調達業務改革」</a:t>
            </a:r>
            <a:endParaRPr lang="en-US" altLang="ja-JP" sz="2000" b="1">
              <a:latin typeface="メイリオ"/>
              <a:ea typeface="メイリオ"/>
            </a:endParaRPr>
          </a:p>
        </p:txBody>
      </p:sp>
      <p:sp>
        <p:nvSpPr>
          <p:cNvPr id="19" name="Shape 252">
            <a:extLst>
              <a:ext uri="{FF2B5EF4-FFF2-40B4-BE49-F238E27FC236}">
                <a16:creationId xmlns:a16="http://schemas.microsoft.com/office/drawing/2014/main" id="{6B989BB1-FD76-4710-A2EB-A205FF8F0032}"/>
              </a:ext>
            </a:extLst>
          </p:cNvPr>
          <p:cNvSpPr/>
          <p:nvPr/>
        </p:nvSpPr>
        <p:spPr>
          <a:xfrm>
            <a:off x="2077885" y="1691780"/>
            <a:ext cx="3483892" cy="360000"/>
          </a:xfrm>
          <a:prstGeom prst="rect">
            <a:avLst/>
          </a:prstGeom>
          <a:noFill/>
          <a:ln w="12700" cap="flat" cmpd="sng">
            <a:solidFill>
              <a:srgbClr val="7F7F7F"/>
            </a:solidFill>
            <a:prstDash val="solid"/>
            <a:round/>
            <a:headEnd type="none" w="sm" len="sm"/>
            <a:tailEnd type="none" w="sm" len="sm"/>
          </a:ln>
        </p:spPr>
        <p:txBody>
          <a:bodyPr spcFirstLastPara="1" wrap="square" lIns="49846" tIns="49846" rIns="49846" bIns="49846" anchor="ctr" anchorCtr="0">
            <a:noAutofit/>
          </a:bodyPr>
          <a:lstStyle/>
          <a:p>
            <a:pPr>
              <a:lnSpc>
                <a:spcPct val="116666"/>
              </a:lnSpc>
              <a:buClr>
                <a:schemeClr val="dk1"/>
              </a:buClr>
              <a:buSzPts val="1100"/>
            </a:pPr>
            <a:r>
              <a:rPr lang="en-US" altLang="ja-JP" sz="1200" b="1">
                <a:solidFill>
                  <a:schemeClr val="tx1"/>
                </a:solidFill>
                <a:latin typeface="メイリオ"/>
                <a:ea typeface="メイリオ"/>
              </a:rPr>
              <a:t>Account</a:t>
            </a:r>
            <a:r>
              <a:rPr lang="ja-JP" altLang="en-US" sz="1200" b="1">
                <a:solidFill>
                  <a:schemeClr val="tx1"/>
                </a:solidFill>
                <a:latin typeface="メイリオ"/>
                <a:ea typeface="メイリオ"/>
              </a:rPr>
              <a:t> </a:t>
            </a:r>
            <a:r>
              <a:rPr lang="en-US" altLang="ja-JP" sz="1200" b="1">
                <a:solidFill>
                  <a:schemeClr val="tx1"/>
                </a:solidFill>
                <a:latin typeface="メイリオ"/>
                <a:ea typeface="メイリオ"/>
              </a:rPr>
              <a:t>Executive</a:t>
            </a:r>
            <a:r>
              <a:rPr lang="ja-JP" altLang="en-US" sz="1200" b="1">
                <a:solidFill>
                  <a:schemeClr val="tx1"/>
                </a:solidFill>
                <a:latin typeface="メイリオ"/>
                <a:ea typeface="メイリオ"/>
              </a:rPr>
              <a:t>／小澤 俊輔様</a:t>
            </a:r>
          </a:p>
        </p:txBody>
      </p:sp>
      <p:sp>
        <p:nvSpPr>
          <p:cNvPr id="21" name="Shape 242">
            <a:extLst>
              <a:ext uri="{FF2B5EF4-FFF2-40B4-BE49-F238E27FC236}">
                <a16:creationId xmlns:a16="http://schemas.microsoft.com/office/drawing/2014/main" id="{3D56A1D4-2AC9-4DE9-9234-562B170A5320}"/>
              </a:ext>
            </a:extLst>
          </p:cNvPr>
          <p:cNvSpPr/>
          <p:nvPr/>
        </p:nvSpPr>
        <p:spPr>
          <a:xfrm>
            <a:off x="2077885" y="2097739"/>
            <a:ext cx="3483892" cy="378470"/>
          </a:xfrm>
          <a:prstGeom prst="rect">
            <a:avLst/>
          </a:prstGeom>
          <a:noFill/>
          <a:ln w="12700" cap="flat" cmpd="sng">
            <a:solidFill>
              <a:srgbClr val="7F7F7F"/>
            </a:solidFill>
            <a:prstDash val="solid"/>
            <a:round/>
            <a:headEnd type="none" w="sm" len="sm"/>
            <a:tailEnd type="none" w="sm" len="sm"/>
          </a:ln>
        </p:spPr>
        <p:txBody>
          <a:bodyPr spcFirstLastPara="1" wrap="square" lIns="49846" tIns="49846" rIns="49846" bIns="49846" anchor="ctr" anchorCtr="0">
            <a:noAutofit/>
          </a:bodyPr>
          <a:lstStyle/>
          <a:p>
            <a:pPr>
              <a:lnSpc>
                <a:spcPct val="116666"/>
              </a:lnSpc>
              <a:buClr>
                <a:schemeClr val="dk1"/>
              </a:buClr>
              <a:buSzPts val="1100"/>
            </a:pPr>
            <a:r>
              <a:rPr lang="en-US" altLang="ja-JP" sz="1200">
                <a:solidFill>
                  <a:schemeClr val="tx1"/>
                </a:solidFill>
                <a:latin typeface="メイリオ"/>
                <a:ea typeface="メイリオ"/>
              </a:rPr>
              <a:t>kozawa@a1a.co.jp</a:t>
            </a:r>
            <a:endParaRPr lang="ja-JP" altLang="en-US" sz="1200">
              <a:solidFill>
                <a:schemeClr val="tx1"/>
              </a:solidFill>
              <a:latin typeface="メイリオ"/>
              <a:ea typeface="メイリオ"/>
            </a:endParaRPr>
          </a:p>
        </p:txBody>
      </p:sp>
      <p:pic>
        <p:nvPicPr>
          <p:cNvPr id="5" name="図 4">
            <a:extLst>
              <a:ext uri="{FF2B5EF4-FFF2-40B4-BE49-F238E27FC236}">
                <a16:creationId xmlns:a16="http://schemas.microsoft.com/office/drawing/2014/main" id="{EBF75418-BE7F-34CA-813B-ECDDA74A1105}"/>
              </a:ext>
            </a:extLst>
          </p:cNvPr>
          <p:cNvPicPr>
            <a:picLocks noChangeAspect="1"/>
          </p:cNvPicPr>
          <p:nvPr/>
        </p:nvPicPr>
        <p:blipFill>
          <a:blip r:embed="rId3"/>
          <a:stretch>
            <a:fillRect/>
          </a:stretch>
        </p:blipFill>
        <p:spPr>
          <a:xfrm>
            <a:off x="6080393" y="2097739"/>
            <a:ext cx="2753109" cy="993035"/>
          </a:xfrm>
          <a:prstGeom prst="rect">
            <a:avLst/>
          </a:prstGeom>
        </p:spPr>
      </p:pic>
      <p:pic>
        <p:nvPicPr>
          <p:cNvPr id="2" name="Picture 1" descr="画像">
            <a:extLst>
              <a:ext uri="{FF2B5EF4-FFF2-40B4-BE49-F238E27FC236}">
                <a16:creationId xmlns:a16="http://schemas.microsoft.com/office/drawing/2014/main" id="{BB70BF03-780B-E019-E3EA-17C8243E7E7A}"/>
              </a:ext>
            </a:extLst>
          </p:cNvPr>
          <p:cNvPicPr>
            <a:picLocks noChangeAspect="1"/>
          </p:cNvPicPr>
          <p:nvPr/>
        </p:nvPicPr>
        <p:blipFill>
          <a:blip r:embed="rId4"/>
          <a:stretch>
            <a:fillRect/>
          </a:stretch>
        </p:blipFill>
        <p:spPr>
          <a:xfrm>
            <a:off x="4612077" y="3958727"/>
            <a:ext cx="4221425" cy="2814284"/>
          </a:xfrm>
          <a:prstGeom prst="rect">
            <a:avLst/>
          </a:prstGeom>
        </p:spPr>
      </p:pic>
    </p:spTree>
    <p:extLst>
      <p:ext uri="{BB962C8B-B14F-4D97-AF65-F5344CB8AC3E}">
        <p14:creationId xmlns:p14="http://schemas.microsoft.com/office/powerpoint/2010/main" val="2639446507"/>
      </p:ext>
    </p:extLst>
  </p:cSld>
  <p:clrMapOvr>
    <a:masterClrMapping/>
  </p:clrMapOvr>
</p:sld>
</file>

<file path=ppt/theme/theme1.xml><?xml version="1.0" encoding="utf-8"?>
<a:theme xmlns:a="http://schemas.openxmlformats.org/drawingml/2006/main" name="01_Tohmatsu Proposal Template_J_20140601">
  <a:themeElements>
    <a:clrScheme name="ユーザー定義">
      <a:dk1>
        <a:srgbClr val="000000"/>
      </a:dk1>
      <a:lt1>
        <a:srgbClr val="FFFFFF"/>
      </a:lt1>
      <a:dk2>
        <a:srgbClr val="313131"/>
      </a:dk2>
      <a:lt2>
        <a:srgbClr val="FFFFFF"/>
      </a:lt2>
      <a:accent1>
        <a:srgbClr val="002776"/>
      </a:accent1>
      <a:accent2>
        <a:srgbClr val="81BC00"/>
      </a:accent2>
      <a:accent3>
        <a:srgbClr val="00A1DE"/>
      </a:accent3>
      <a:accent4>
        <a:srgbClr val="3C8A2E"/>
      </a:accent4>
      <a:accent5>
        <a:srgbClr val="72C7E7"/>
      </a:accent5>
      <a:accent6>
        <a:srgbClr val="BDD203"/>
      </a:accent6>
      <a:hlink>
        <a:srgbClr val="00A1DE"/>
      </a:hlink>
      <a:folHlink>
        <a:srgbClr val="72C7E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4883c5d-649b-417e-9208-f89353cbaf64">
      <Terms xmlns="http://schemas.microsoft.com/office/infopath/2007/PartnerControls"/>
    </lcf76f155ced4ddcb4097134ff3c332f>
    <TaxCatchAll xmlns="b6c701ff-b6fd-4bee-8abe-010eb1674f7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B5B8BCD627BDD4EBC5458851E429980" ma:contentTypeVersion="18" ma:contentTypeDescription="Create a new document." ma:contentTypeScope="" ma:versionID="eba3832859f93d39209f57dc6522fd84">
  <xsd:schema xmlns:xsd="http://www.w3.org/2001/XMLSchema" xmlns:xs="http://www.w3.org/2001/XMLSchema" xmlns:p="http://schemas.microsoft.com/office/2006/metadata/properties" xmlns:ns2="e4883c5d-649b-417e-9208-f89353cbaf64" xmlns:ns3="b6c701ff-b6fd-4bee-8abe-010eb1674f7b" targetNamespace="http://schemas.microsoft.com/office/2006/metadata/properties" ma:root="true" ma:fieldsID="9b65db41f226ac4de950315983d9099a" ns2:_="" ns3:_="">
    <xsd:import namespace="e4883c5d-649b-417e-9208-f89353cbaf64"/>
    <xsd:import namespace="b6c701ff-b6fd-4bee-8abe-010eb1674f7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883c5d-649b-417e-9208-f89353cbaf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6c701ff-b6fd-4bee-8abe-010eb1674f7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7f743a5-ef9e-4d84-91f5-27885530b219}" ma:internalName="TaxCatchAll" ma:showField="CatchAllData" ma:web="b6c701ff-b6fd-4bee-8abe-010eb1674f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896BF16-C07A-4D51-A650-F80A547483F8}">
  <ds:schemaRefs>
    <ds:schemaRef ds:uri="b6c701ff-b6fd-4bee-8abe-010eb1674f7b"/>
    <ds:schemaRef ds:uri="e4883c5d-649b-417e-9208-f89353cbaf6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880B74A-C04D-4A1F-B73B-C568A82244ED}">
  <ds:schemaRefs>
    <ds:schemaRef ds:uri="http://schemas.microsoft.com/sharepoint/v3/contenttype/forms"/>
  </ds:schemaRefs>
</ds:datastoreItem>
</file>

<file path=customXml/itemProps3.xml><?xml version="1.0" encoding="utf-8"?>
<ds:datastoreItem xmlns:ds="http://schemas.openxmlformats.org/officeDocument/2006/customXml" ds:itemID="{80DBE95F-7085-451D-BAC8-F019C5504119}">
  <ds:schemaRefs>
    <ds:schemaRef ds:uri="b6c701ff-b6fd-4bee-8abe-010eb1674f7b"/>
    <ds:schemaRef ds:uri="e4883c5d-649b-417e-9208-f89353cbaf6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161</Words>
  <Application>Microsoft Office PowerPoint</Application>
  <PresentationFormat>画面に合わせる (4:3)</PresentationFormat>
  <Paragraphs>26</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Noto Sans Symbols</vt:lpstr>
      <vt:lpstr>メイリオ</vt:lpstr>
      <vt:lpstr>Arial</vt:lpstr>
      <vt:lpstr>Calibri</vt:lpstr>
      <vt:lpstr>01_Tohmatsu Proposal Template_J_20140601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SENTAN Pitch</dc:title>
  <dc:creator>atsushi.tanimoto@tohmatsu.co.jp</dc:creator>
  <cp:lastModifiedBy>Abe, Kyohei</cp:lastModifiedBy>
  <cp:revision>1</cp:revision>
  <cp:lastPrinted>2018-03-29T04:25:49Z</cp:lastPrinted>
  <dcterms:modified xsi:type="dcterms:W3CDTF">2025-02-13T06:52:33Z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2021-08-05T09:17:52Z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03da1ea6-5fbb-4e3d-8888-8d86000b88a1</vt:lpwstr>
  </property>
  <property fmtid="{D5CDD505-2E9C-101B-9397-08002B2CF9AE}" pid="8" name="MSIP_Label_ea60d57e-af5b-4752-ac57-3e4f28ca11dc_ContentBits">
    <vt:lpwstr>0</vt:lpwstr>
  </property>
  <property fmtid="{D5CDD505-2E9C-101B-9397-08002B2CF9AE}" pid="9" name="ContentTypeId">
    <vt:lpwstr>0x0101000B5B8BCD627BDD4EBC5458851E429980</vt:lpwstr>
  </property>
  <property fmtid="{D5CDD505-2E9C-101B-9397-08002B2CF9AE}" pid="10" name="MediaServiceImageTags">
    <vt:lpwstr/>
  </property>
</Properties>
</file>